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0" r:id="rId5"/>
    <p:sldId id="261" r:id="rId6"/>
    <p:sldId id="259" r:id="rId7"/>
    <p:sldId id="258" r:id="rId8"/>
    <p:sldId id="265" r:id="rId9"/>
    <p:sldId id="264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656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98AB-35FE-47CA-A904-11A27F4167EE}" type="datetimeFigureOut">
              <a:rPr lang="en-CA" smtClean="0"/>
              <a:pPr/>
              <a:t>21/10/2015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D6B08-C33A-4A61-88AB-BBC0D766F2E6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98AB-35FE-47CA-A904-11A27F4167EE}" type="datetimeFigureOut">
              <a:rPr lang="en-CA" smtClean="0"/>
              <a:pPr/>
              <a:t>21/10/2015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D6B08-C33A-4A61-88AB-BBC0D766F2E6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98AB-35FE-47CA-A904-11A27F4167EE}" type="datetimeFigureOut">
              <a:rPr lang="en-CA" smtClean="0"/>
              <a:pPr/>
              <a:t>21/10/2015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D6B08-C33A-4A61-88AB-BBC0D766F2E6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98AB-35FE-47CA-A904-11A27F4167EE}" type="datetimeFigureOut">
              <a:rPr lang="en-CA" smtClean="0"/>
              <a:pPr/>
              <a:t>21/10/2015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D6B08-C33A-4A61-88AB-BBC0D766F2E6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98AB-35FE-47CA-A904-11A27F4167EE}" type="datetimeFigureOut">
              <a:rPr lang="en-CA" smtClean="0"/>
              <a:pPr/>
              <a:t>21/10/2015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D6B08-C33A-4A61-88AB-BBC0D766F2E6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98AB-35FE-47CA-A904-11A27F4167EE}" type="datetimeFigureOut">
              <a:rPr lang="en-CA" smtClean="0"/>
              <a:pPr/>
              <a:t>21/10/2015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D6B08-C33A-4A61-88AB-BBC0D766F2E6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98AB-35FE-47CA-A904-11A27F4167EE}" type="datetimeFigureOut">
              <a:rPr lang="en-CA" smtClean="0"/>
              <a:pPr/>
              <a:t>21/10/2015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D6B08-C33A-4A61-88AB-BBC0D766F2E6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98AB-35FE-47CA-A904-11A27F4167EE}" type="datetimeFigureOut">
              <a:rPr lang="en-CA" smtClean="0"/>
              <a:pPr/>
              <a:t>21/10/2015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D6B08-C33A-4A61-88AB-BBC0D766F2E6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98AB-35FE-47CA-A904-11A27F4167EE}" type="datetimeFigureOut">
              <a:rPr lang="en-CA" smtClean="0"/>
              <a:pPr/>
              <a:t>21/10/2015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D6B08-C33A-4A61-88AB-BBC0D766F2E6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98AB-35FE-47CA-A904-11A27F4167EE}" type="datetimeFigureOut">
              <a:rPr lang="en-CA" smtClean="0"/>
              <a:pPr/>
              <a:t>21/10/2015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D6B08-C33A-4A61-88AB-BBC0D766F2E6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98AB-35FE-47CA-A904-11A27F4167EE}" type="datetimeFigureOut">
              <a:rPr lang="en-CA" smtClean="0"/>
              <a:pPr/>
              <a:t>21/10/2015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D6B08-C33A-4A61-88AB-BBC0D766F2E6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A98AB-35FE-47CA-A904-11A27F4167EE}" type="datetimeFigureOut">
              <a:rPr lang="en-CA" smtClean="0"/>
              <a:pPr/>
              <a:t>21/10/2015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D6B08-C33A-4A61-88AB-BBC0D766F2E6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51008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6552" y="116632"/>
            <a:ext cx="9857095" cy="55446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6093296"/>
            <a:ext cx="7956376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CA" dirty="0" smtClean="0"/>
              <a:t>Picture taken from scene when the issue was first detected at 6:30pm on Oct 8</a:t>
            </a:r>
            <a:r>
              <a:rPr lang="en-CA" baseline="30000" dirty="0" smtClean="0"/>
              <a:t>th</a:t>
            </a:r>
            <a:r>
              <a:rPr lang="en-CA" dirty="0" smtClean="0"/>
              <a:t>.</a:t>
            </a:r>
            <a:endParaRPr lang="en-C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51009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40568" y="188640"/>
            <a:ext cx="9985110" cy="56166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217040" y="6165304"/>
            <a:ext cx="9541568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CA" dirty="0" smtClean="0"/>
              <a:t>Picture taken at 6:50am on Oct 9</a:t>
            </a:r>
            <a:r>
              <a:rPr lang="en-CA" baseline="30000" dirty="0" smtClean="0"/>
              <a:t>th</a:t>
            </a:r>
            <a:r>
              <a:rPr lang="en-CA" dirty="0" smtClean="0"/>
              <a:t>. Patio has been washed off a few times throughout the night.</a:t>
            </a:r>
            <a:endParaRPr lang="en-C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51009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6552" y="116632"/>
            <a:ext cx="9897100" cy="55671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612576" y="6021288"/>
            <a:ext cx="10657184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CA" dirty="0" smtClean="0"/>
              <a:t>Picture taken at 6:55am on Oct 9</a:t>
            </a:r>
            <a:r>
              <a:rPr lang="en-CA" baseline="30000" dirty="0" smtClean="0"/>
              <a:t>th</a:t>
            </a:r>
            <a:r>
              <a:rPr lang="en-CA" dirty="0" smtClean="0"/>
              <a:t>. Close up view of the contained area around leak point. This contained area will get filled up in approx 30-40mins.</a:t>
            </a:r>
            <a:endParaRPr lang="en-CA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760A17A3-EDA9-474C-93BA-14612F60D3DA" descr="760A17A3-EDA9-474C-93BA-14612F60D3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332656"/>
            <a:ext cx="10189640" cy="571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Multiply 2"/>
          <p:cNvSpPr/>
          <p:nvPr/>
        </p:nvSpPr>
        <p:spPr>
          <a:xfrm>
            <a:off x="3491880" y="2924944"/>
            <a:ext cx="360040" cy="43204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1800" y="5013176"/>
            <a:ext cx="1224136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CA" dirty="0" smtClean="0"/>
              <a:t>HWY 49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2339752" y="764704"/>
            <a:ext cx="1512168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CA" dirty="0" smtClean="0"/>
              <a:t>Gussy Lane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7812360" y="1988840"/>
            <a:ext cx="144016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CA" dirty="0" smtClean="0"/>
              <a:t>Airport Rd.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-756592" y="6237312"/>
            <a:ext cx="1108923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CA" dirty="0" smtClean="0"/>
              <a:t>The  X  marks the location where the leak point is just on the North side of the bridge and to the West of HWY 49.</a:t>
            </a:r>
            <a:endParaRPr lang="en-C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CE787EF-266E-48FD-86A3-38CFDB32A1CE" descr="BCE787EF-266E-48FD-86A3-38CFDB32A1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188640"/>
            <a:ext cx="10014084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Multiply 2"/>
          <p:cNvSpPr/>
          <p:nvPr/>
        </p:nvSpPr>
        <p:spPr>
          <a:xfrm>
            <a:off x="3419872" y="2924944"/>
            <a:ext cx="432048" cy="36004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extBox 3"/>
          <p:cNvSpPr txBox="1"/>
          <p:nvPr/>
        </p:nvSpPr>
        <p:spPr>
          <a:xfrm>
            <a:off x="2771800" y="2204864"/>
            <a:ext cx="1584176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CA" dirty="0" smtClean="0"/>
              <a:t>Gussy Lane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5868144" y="2708920"/>
            <a:ext cx="1224136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CA" dirty="0" err="1" smtClean="0"/>
              <a:t>Seros</a:t>
            </a:r>
            <a:r>
              <a:rPr lang="en-CA" dirty="0" smtClean="0"/>
              <a:t> Rd</a:t>
            </a:r>
            <a:endParaRPr lang="en-CA" dirty="0"/>
          </a:p>
        </p:txBody>
      </p:sp>
      <p:sp>
        <p:nvSpPr>
          <p:cNvPr id="6" name="Multiply 5"/>
          <p:cNvSpPr/>
          <p:nvPr/>
        </p:nvSpPr>
        <p:spPr>
          <a:xfrm>
            <a:off x="5580112" y="3212976"/>
            <a:ext cx="504056" cy="288032"/>
          </a:xfrm>
          <a:prstGeom prst="mathMultiply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4005064"/>
            <a:ext cx="1296144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CA" dirty="0" smtClean="0"/>
              <a:t>HWY 49</a:t>
            </a:r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-828600" y="6165304"/>
            <a:ext cx="10873208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CA" dirty="0" smtClean="0"/>
              <a:t>The </a:t>
            </a:r>
            <a:r>
              <a:rPr lang="en-CA" dirty="0" smtClean="0">
                <a:solidFill>
                  <a:srgbClr val="FF0000"/>
                </a:solidFill>
              </a:rPr>
              <a:t>RED  X</a:t>
            </a:r>
            <a:r>
              <a:rPr lang="en-CA" dirty="0" smtClean="0"/>
              <a:t>  marks the location of the leak point. The </a:t>
            </a:r>
            <a:r>
              <a:rPr lang="en-CA" dirty="0" smtClean="0">
                <a:solidFill>
                  <a:srgbClr val="7030A0"/>
                </a:solidFill>
              </a:rPr>
              <a:t>PURPLE X</a:t>
            </a:r>
            <a:r>
              <a:rPr lang="en-CA" dirty="0" smtClean="0"/>
              <a:t> marks the exit point from the drill on the deviation hole drilled. </a:t>
            </a:r>
            <a:endParaRPr lang="en-C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51008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2536" y="188640"/>
            <a:ext cx="9601066" cy="5400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1560" y="6165304"/>
            <a:ext cx="7992888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CA" dirty="0" smtClean="0"/>
              <a:t>Picture taken from scene when the issue was first detected at 6:30pm on Oct 8</a:t>
            </a:r>
            <a:r>
              <a:rPr lang="en-CA" baseline="30000" dirty="0" smtClean="0"/>
              <a:t>th</a:t>
            </a:r>
            <a:r>
              <a:rPr lang="en-CA" dirty="0" smtClean="0"/>
              <a:t>.</a:t>
            </a:r>
            <a:endParaRPr lang="en-C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51008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2536" y="188640"/>
            <a:ext cx="9601067" cy="540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39752" y="6021288"/>
            <a:ext cx="532859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CA" dirty="0" smtClean="0"/>
              <a:t>Sandbags added around mud at 7:30pm on Oct 8</a:t>
            </a:r>
            <a:r>
              <a:rPr lang="en-CA" baseline="30000" dirty="0" smtClean="0"/>
              <a:t>th</a:t>
            </a:r>
            <a:r>
              <a:rPr lang="en-CA" dirty="0" smtClean="0"/>
              <a:t>.</a:t>
            </a:r>
            <a:endParaRPr lang="en-C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51009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68560" y="116632"/>
            <a:ext cx="9857095" cy="55446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6165304"/>
            <a:ext cx="8712968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CA" dirty="0" smtClean="0"/>
              <a:t>HVAC arrived on site at 10:15pm on Oct 8</a:t>
            </a:r>
            <a:r>
              <a:rPr lang="en-CA" baseline="30000" dirty="0" smtClean="0"/>
              <a:t>th</a:t>
            </a:r>
            <a:r>
              <a:rPr lang="en-CA" dirty="0" smtClean="0"/>
              <a:t>. Brooms used to help collect mud into truck.</a:t>
            </a:r>
            <a:endParaRPr lang="en-C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51008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2536" y="188640"/>
            <a:ext cx="9601067" cy="540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1760" y="6093296"/>
            <a:ext cx="468052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CA" dirty="0" smtClean="0"/>
              <a:t>Clean up crew continuing to work past 12:00am</a:t>
            </a:r>
            <a:endParaRPr lang="en-C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51009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40568" y="116632"/>
            <a:ext cx="10113124" cy="56886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044624" y="6165304"/>
            <a:ext cx="1144927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CA" dirty="0" smtClean="0"/>
              <a:t>Another picture showing the clean up. The leak point was located under this bush and sandbags contained this area.</a:t>
            </a:r>
            <a:endParaRPr lang="en-CA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860032" y="3645024"/>
            <a:ext cx="936104" cy="24482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51009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12576" y="116632"/>
            <a:ext cx="10113124" cy="56886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468560" y="6093296"/>
            <a:ext cx="1008112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CA" dirty="0" smtClean="0"/>
              <a:t>The leak point is under this bush. Picture was taken at 6:00am on Oct 9</a:t>
            </a:r>
            <a:r>
              <a:rPr lang="en-CA" baseline="30000" dirty="0" smtClean="0"/>
              <a:t>th</a:t>
            </a:r>
            <a:r>
              <a:rPr lang="en-CA" dirty="0" smtClean="0"/>
              <a:t>. Mud is still flowing out of leak point.</a:t>
            </a:r>
            <a:endParaRPr lang="en-C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51009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6552" y="188640"/>
            <a:ext cx="9857095" cy="55446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252536" y="6021288"/>
            <a:ext cx="10045624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CA" dirty="0" smtClean="0"/>
              <a:t>Picture taken at 6:45am on Oct 9</a:t>
            </a:r>
            <a:r>
              <a:rPr lang="en-CA" baseline="30000" dirty="0" smtClean="0"/>
              <a:t>th</a:t>
            </a:r>
            <a:r>
              <a:rPr lang="en-CA" dirty="0" smtClean="0"/>
              <a:t>. The contained area around the leak point was reduced to just one section with HVAC truck assisting with mud removal.</a:t>
            </a:r>
            <a:endParaRPr lang="en-CA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51009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6552" y="188640"/>
            <a:ext cx="9985109" cy="56166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612576" y="6093296"/>
            <a:ext cx="1116124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CA" dirty="0" smtClean="0"/>
              <a:t>Picture taken at 6:50am</a:t>
            </a:r>
            <a:r>
              <a:rPr lang="en-CA" dirty="0"/>
              <a:t> </a:t>
            </a:r>
            <a:r>
              <a:rPr lang="en-CA" dirty="0" smtClean="0"/>
              <a:t>on Oct 9</a:t>
            </a:r>
            <a:r>
              <a:rPr lang="en-CA" baseline="30000" dirty="0" smtClean="0"/>
              <a:t>th</a:t>
            </a:r>
            <a:r>
              <a:rPr lang="en-CA" dirty="0" smtClean="0"/>
              <a:t>. Scene has been cleaned up and HVAC staying on site to suck up the mud around the leak point. Mud is still flowing at this point. </a:t>
            </a:r>
            <a:endParaRPr lang="en-CA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297</Words>
  <Application>Microsoft Office PowerPoint</Application>
  <PresentationFormat>On-screen Show (4:3)</PresentationFormat>
  <Paragraphs>19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Mike</dc:creator>
  <cp:lastModifiedBy>Lillian Ing</cp:lastModifiedBy>
  <cp:revision>11</cp:revision>
  <dcterms:created xsi:type="dcterms:W3CDTF">2015-10-09T11:47:58Z</dcterms:created>
  <dcterms:modified xsi:type="dcterms:W3CDTF">2015-10-21T14:17:09Z</dcterms:modified>
</cp:coreProperties>
</file>