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5243" r:id="rId1"/>
  </p:sldMasterIdLst>
  <p:notesMasterIdLst>
    <p:notesMasterId r:id="rId11"/>
  </p:notesMasterIdLst>
  <p:handoutMasterIdLst>
    <p:handoutMasterId r:id="rId12"/>
  </p:handoutMasterIdLst>
  <p:sldIdLst>
    <p:sldId id="787" r:id="rId2"/>
    <p:sldId id="789" r:id="rId3"/>
    <p:sldId id="790" r:id="rId4"/>
    <p:sldId id="795" r:id="rId5"/>
    <p:sldId id="796" r:id="rId6"/>
    <p:sldId id="791" r:id="rId7"/>
    <p:sldId id="794" r:id="rId8"/>
    <p:sldId id="793" r:id="rId9"/>
    <p:sldId id="792" r:id="rId10"/>
  </p:sldIdLst>
  <p:sldSz cx="9144000" cy="6858000" type="screen4x3"/>
  <p:notesSz cx="7010400" cy="9296400"/>
  <p:custDataLst>
    <p:tags r:id="rId1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6C1B116-F8B9-4809-9896-14B6065533EA}">
          <p14:sldIdLst>
            <p14:sldId id="787"/>
            <p14:sldId id="789"/>
            <p14:sldId id="790"/>
            <p14:sldId id="795"/>
            <p14:sldId id="796"/>
            <p14:sldId id="791"/>
            <p14:sldId id="794"/>
            <p14:sldId id="793"/>
            <p14:sldId id="792"/>
          </p14:sldIdLst>
        </p14:section>
        <p14:section name="Untitled Section" id="{4232B8CC-54AC-46A3-A4CB-77768CB8466A}">
          <p14:sldIdLst/>
        </p14:section>
      </p14:sectionLst>
    </p:ext>
    <p:ext uri="{EFAFB233-063F-42B5-8137-9DF3F51BA10A}">
      <p15:sldGuideLst xmlns="" xmlns:p15="http://schemas.microsoft.com/office/powerpoint/2012/main">
        <p15:guide id="1" orient="horz" pos="2931">
          <p15:clr>
            <a:srgbClr val="A4A3A4"/>
          </p15:clr>
        </p15:guide>
        <p15:guide id="2" pos="476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000099"/>
    <a:srgbClr val="0000FF"/>
    <a:srgbClr val="9999FF"/>
    <a:srgbClr val="9966FF"/>
    <a:srgbClr val="6398E7"/>
    <a:srgbClr val="4B8BFF"/>
    <a:srgbClr val="5B96FF"/>
    <a:srgbClr val="75A6FF"/>
    <a:srgbClr val="86B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797" autoAdjust="0"/>
    <p:restoredTop sz="90044" autoAdjust="0"/>
  </p:normalViewPr>
  <p:slideViewPr>
    <p:cSldViewPr>
      <p:cViewPr>
        <p:scale>
          <a:sx n="60" d="100"/>
          <a:sy n="60" d="100"/>
        </p:scale>
        <p:origin x="-528" y="-5"/>
      </p:cViewPr>
      <p:guideLst>
        <p:guide orient="horz" pos="2931"/>
        <p:guide pos="476"/>
      </p:guideLst>
    </p:cSldViewPr>
  </p:slideViewPr>
  <p:outlineViewPr>
    <p:cViewPr>
      <p:scale>
        <a:sx n="33" d="100"/>
        <a:sy n="33" d="100"/>
      </p:scale>
      <p:origin x="0" y="1353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2" d="100"/>
          <a:sy n="82" d="100"/>
        </p:scale>
        <p:origin x="-1890" y="-102"/>
      </p:cViewPr>
      <p:guideLst>
        <p:guide orient="horz" pos="2928"/>
        <p:guide pos="2208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67D63CB-9835-40F1-8645-45FD6A90A228}" type="datetimeFigureOut">
              <a:rPr lang="en-CA" smtClean="0"/>
              <a:t>02/08/2017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EE3E2B8C-39AF-403A-9EDC-664B08EE6D1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580602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4AC9D61-FF51-4AC6-B649-5AA9F82EE349}" type="datetimeFigureOut">
              <a:rPr lang="en-CA" smtClean="0"/>
              <a:t>02/08/2017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2A1FD31-D2F2-4FD4-A80B-B776A7BBC26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171251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1FD31-D2F2-4FD4-A80B-B776A7BBC26C}" type="slidenum">
              <a:rPr lang="en-CA" smtClean="0">
                <a:solidFill>
                  <a:prstClr val="black"/>
                </a:solidFill>
              </a:rPr>
              <a:t>1</a:t>
            </a:fld>
            <a:endParaRPr lang="en-C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78588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1FD31-D2F2-4FD4-A80B-B776A7BBC26C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479369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1FD31-D2F2-4FD4-A80B-B776A7BBC26C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502789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1FD31-D2F2-4FD4-A80B-B776A7BBC26C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944793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1FD31-D2F2-4FD4-A80B-B776A7BBC26C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33400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1FD31-D2F2-4FD4-A80B-B776A7BBC26C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345154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1FD31-D2F2-4FD4-A80B-B776A7BBC26C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162822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1FD31-D2F2-4FD4-A80B-B776A7BBC26C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789579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1FD31-D2F2-4FD4-A80B-B776A7BBC26C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984669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2.jpeg"/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4.jpeg"/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3.png"/><Relationship Id="rId5" Type="http://schemas.openxmlformats.org/officeDocument/2006/relationships/image" Target="../media/image1.png"/><Relationship Id="rId4" Type="http://schemas.openxmlformats.org/officeDocument/2006/relationships/image" Target="../media/image42.png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4.jpeg"/><Relationship Id="rId1" Type="http://schemas.openxmlformats.org/officeDocument/2006/relationships/slideMaster" Target="../slideMasters/slideMaster1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5.jpeg"/><Relationship Id="rId1" Type="http://schemas.openxmlformats.org/officeDocument/2006/relationships/slideMaster" Target="../slideMasters/slideMaster1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6.png"/><Relationship Id="rId1" Type="http://schemas.openxmlformats.org/officeDocument/2006/relationships/slideMaster" Target="../slideMasters/slideMaster1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1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8.jpeg"/><Relationship Id="rId1" Type="http://schemas.openxmlformats.org/officeDocument/2006/relationships/slideMaster" Target="../slideMasters/slideMaster1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8.jpeg"/><Relationship Id="rId1" Type="http://schemas.openxmlformats.org/officeDocument/2006/relationships/slideMaster" Target="../slideMasters/slideMaster1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8.jpeg"/><Relationship Id="rId1" Type="http://schemas.openxmlformats.org/officeDocument/2006/relationships/slideMaster" Target="../slideMasters/slideMaster1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4.jpeg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4.jpeg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4.jpeg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4.jpeg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5.png"/><Relationship Id="rId1" Type="http://schemas.openxmlformats.org/officeDocument/2006/relationships/slideMaster" Target="../slideMasters/slideMaster1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7.png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8.jpeg"/><Relationship Id="rId1" Type="http://schemas.openxmlformats.org/officeDocument/2006/relationships/slideMaster" Target="../slideMasters/slideMaster1.xml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8.jpeg"/><Relationship Id="rId1" Type="http://schemas.openxmlformats.org/officeDocument/2006/relationships/slideMaster" Target="../slideMasters/slideMaster1.xml"/></Relationships>
</file>

<file path=ppt/slideLayouts/_rels/slideLayout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8.jpeg"/><Relationship Id="rId1" Type="http://schemas.openxmlformats.org/officeDocument/2006/relationships/slideMaster" Target="../slideMasters/slideMaster1.xml"/></Relationships>
</file>

<file path=ppt/slideLayouts/_rels/slideLayout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8.jpeg"/><Relationship Id="rId1" Type="http://schemas.openxmlformats.org/officeDocument/2006/relationships/slideMaster" Target="../slideMasters/slideMaster1.xml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8.jpeg"/><Relationship Id="rId1" Type="http://schemas.openxmlformats.org/officeDocument/2006/relationships/slideMaster" Target="../slideMasters/slideMaster1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59.png"/><Relationship Id="rId1" Type="http://schemas.openxmlformats.org/officeDocument/2006/relationships/slideMaster" Target="../slideMasters/slideMaster1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60.jpeg"/><Relationship Id="rId1" Type="http://schemas.openxmlformats.org/officeDocument/2006/relationships/slideMaster" Target="../slideMasters/slideMaster1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60.jpeg"/><Relationship Id="rId1" Type="http://schemas.openxmlformats.org/officeDocument/2006/relationships/slideMaster" Target="../slideMasters/slideMaster1.xml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60.jpeg"/><Relationship Id="rId1" Type="http://schemas.openxmlformats.org/officeDocument/2006/relationships/slideMaster" Target="../slideMasters/slideMaster1.xml"/></Relationships>
</file>

<file path=ppt/slideLayouts/_rels/slideLayout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60.jpeg"/><Relationship Id="rId1" Type="http://schemas.openxmlformats.org/officeDocument/2006/relationships/slideMaster" Target="../slideMasters/slideMaster1.xml"/></Relationships>
</file>

<file path=ppt/slideLayouts/_rels/slideLayout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60.jpeg"/><Relationship Id="rId1" Type="http://schemas.openxmlformats.org/officeDocument/2006/relationships/slideMaster" Target="../slideMasters/slideMaster1.xml"/></Relationships>
</file>

<file path=ppt/slideLayouts/_rels/slideLayout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6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2.png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/Relationships>
</file>

<file path=ppt/slideLayouts/_rels/slideLayout1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2" Type="http://schemas.openxmlformats.org/officeDocument/2006/relationships/image" Target="../media/image6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10" Type="http://schemas.openxmlformats.org/officeDocument/2006/relationships/image" Target="../media/image33.png"/><Relationship Id="rId4" Type="http://schemas.openxmlformats.org/officeDocument/2006/relationships/image" Target="../media/image65.png"/><Relationship Id="rId9" Type="http://schemas.openxmlformats.org/officeDocument/2006/relationships/image" Target="../media/image70.png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71.jpeg"/><Relationship Id="rId1" Type="http://schemas.openxmlformats.org/officeDocument/2006/relationships/slideMaster" Target="../slideMasters/slideMaster1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71.jpeg"/><Relationship Id="rId1" Type="http://schemas.openxmlformats.org/officeDocument/2006/relationships/slideMaster" Target="../slideMasters/slideMaster1.xml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71.jpeg"/><Relationship Id="rId1" Type="http://schemas.openxmlformats.org/officeDocument/2006/relationships/slideMaster" Target="../slideMasters/slideMaster1.xml"/></Relationships>
</file>

<file path=ppt/slideLayouts/_rels/slideLayout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71.jpeg"/><Relationship Id="rId1" Type="http://schemas.openxmlformats.org/officeDocument/2006/relationships/slideMaster" Target="../slideMasters/slideMaster1.xml"/></Relationships>
</file>

<file path=ppt/slideLayouts/_rels/slideLayout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71.jpeg"/><Relationship Id="rId1" Type="http://schemas.openxmlformats.org/officeDocument/2006/relationships/slideMaster" Target="../slideMasters/slideMaster1.xml"/></Relationships>
</file>

<file path=ppt/slideLayouts/_rels/slideLayout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3.png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/Relationships>
</file>

<file path=ppt/slideLayouts/_rels/slideLayout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4.jpeg"/><Relationship Id="rId1" Type="http://schemas.openxmlformats.org/officeDocument/2006/relationships/slideMaster" Target="../slideMasters/slideMaster1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6.jpeg"/><Relationship Id="rId1" Type="http://schemas.openxmlformats.org/officeDocument/2006/relationships/slideMaster" Target="../slideMasters/slideMaster1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/Relationships>
</file>

<file path=ppt/slideLayouts/_rels/slideLayout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/Relationships>
</file>

<file path=ppt/slideLayouts/_rels/slideLayout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/Relationships>
</file>

<file path=ppt/slideLayouts/_rels/slideLayout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.xml"/></Relationships>
</file>

<file path=ppt/slideLayouts/_rels/slideLayout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.xml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/Relationships>
</file>

<file path=ppt/slideLayouts/_rels/slideLayout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/Relationships>
</file>

<file path=ppt/slideLayouts/_rels/slideLayout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.xml"/></Relationships>
</file>

<file path=ppt/slideLayouts/_rels/slideLayout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/Relationships>
</file>

<file path=ppt/slideLayouts/_rels/slideLayout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/Relationships>
</file>

<file path=ppt/slideLayouts/_rels/slideLayout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.xml"/></Relationships>
</file>

<file path=ppt/slideLayouts/_rels/slideLayout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/Relationships>
</file>

<file path=ppt/slideLayouts/_rels/slideLayout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1.xml"/></Relationships>
</file>

<file path=ppt/slideLayouts/_rels/slideLayout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1.xml"/></Relationships>
</file>

<file path=ppt/slideLayouts/_rels/slideLayout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/Relationships>
</file>

<file path=ppt/slideLayouts/_rels/slideLayout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2.jpeg"/><Relationship Id="rId1" Type="http://schemas.openxmlformats.org/officeDocument/2006/relationships/slideMaster" Target="../slideMasters/slideMaster1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/Relationships>
</file>

<file path=ppt/slideLayouts/_rels/slideLayout1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4.jpeg"/><Relationship Id="rId1" Type="http://schemas.openxmlformats.org/officeDocument/2006/relationships/slideMaster" Target="../slideMasters/slideMaster1.xml"/></Relationships>
</file>

<file path=ppt/slideLayouts/_rels/slideLayout1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1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/Relationships>
</file>

<file path=ppt/slideLayouts/_rels/slideLayout1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3.png"/><Relationship Id="rId5" Type="http://schemas.openxmlformats.org/officeDocument/2006/relationships/image" Target="../media/image1.png"/><Relationship Id="rId4" Type="http://schemas.openxmlformats.org/officeDocument/2006/relationships/image" Target="../media/image42.png"/></Relationships>
</file>

<file path=ppt/slideLayouts/_rels/slideLayout1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4.jpeg"/><Relationship Id="rId1" Type="http://schemas.openxmlformats.org/officeDocument/2006/relationships/slideMaster" Target="../slideMasters/slideMaster1.xml"/></Relationships>
</file>

<file path=ppt/slideLayouts/_rels/slideLayout1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1.xml"/></Relationships>
</file>

<file path=ppt/slideLayouts/_rels/slideLayout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8.jpeg"/><Relationship Id="rId1" Type="http://schemas.openxmlformats.org/officeDocument/2006/relationships/slideMaster" Target="../slideMasters/slideMaster1.xml"/></Relationships>
</file>

<file path=ppt/slideLayouts/_rels/slideLayout1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_rels/slideLayout1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1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4.jpeg"/></Relationships>
</file>

<file path=ppt/slideLayouts/_rels/slideLayout1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4.jpeg"/></Relationships>
</file>

<file path=ppt/slideLayouts/_rels/slideLayout1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7.png"/></Relationships>
</file>

<file path=ppt/slideLayouts/_rels/slideLayout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8.jpeg"/><Relationship Id="rId1" Type="http://schemas.openxmlformats.org/officeDocument/2006/relationships/slideMaster" Target="../slideMasters/slideMaster1.xml"/></Relationships>
</file>

<file path=ppt/slideLayouts/_rels/slideLayout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8.jpeg"/><Relationship Id="rId1" Type="http://schemas.openxmlformats.org/officeDocument/2006/relationships/slideMaster" Target="../slideMasters/slideMaster1.xml"/></Relationships>
</file>

<file path=ppt/slideLayouts/_rels/slideLayout1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8.jpeg"/><Relationship Id="rId1" Type="http://schemas.openxmlformats.org/officeDocument/2006/relationships/slideMaster" Target="../slideMasters/slideMaster1.xml"/></Relationships>
</file>

<file path=ppt/slideLayouts/_rels/slideLayout1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59.png"/><Relationship Id="rId1" Type="http://schemas.openxmlformats.org/officeDocument/2006/relationships/slideMaster" Target="../slideMasters/slideMaster1.xml"/></Relationships>
</file>

<file path=ppt/slideLayouts/_rels/slideLayout1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60.jpeg"/><Relationship Id="rId1" Type="http://schemas.openxmlformats.org/officeDocument/2006/relationships/slideMaster" Target="../slideMasters/slideMaster1.xml"/></Relationships>
</file>

<file path=ppt/slideLayouts/_rels/slideLayout1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60.jpeg"/><Relationship Id="rId1" Type="http://schemas.openxmlformats.org/officeDocument/2006/relationships/slideMaster" Target="../slideMasters/slideMaster1.xml"/></Relationships>
</file>

<file path=ppt/slideLayouts/_rels/slideLayout2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60.jpeg"/><Relationship Id="rId1" Type="http://schemas.openxmlformats.org/officeDocument/2006/relationships/slideMaster" Target="../slideMasters/slideMaster1.xml"/></Relationships>
</file>

<file path=ppt/slideLayouts/_rels/slideLayout2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6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2.png"/></Relationships>
</file>

<file path=ppt/slideLayouts/_rels/slideLayout20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2" Type="http://schemas.openxmlformats.org/officeDocument/2006/relationships/image" Target="../media/image6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10" Type="http://schemas.openxmlformats.org/officeDocument/2006/relationships/image" Target="../media/image33.png"/><Relationship Id="rId4" Type="http://schemas.openxmlformats.org/officeDocument/2006/relationships/image" Target="../media/image65.png"/><Relationship Id="rId9" Type="http://schemas.openxmlformats.org/officeDocument/2006/relationships/image" Target="../media/image70.png"/></Relationships>
</file>

<file path=ppt/slideLayouts/_rels/slideLayout2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71.jpeg"/><Relationship Id="rId1" Type="http://schemas.openxmlformats.org/officeDocument/2006/relationships/slideMaster" Target="../slideMasters/slideMaster1.xml"/></Relationships>
</file>

<file path=ppt/slideLayouts/_rels/slideLayout2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71.jpeg"/><Relationship Id="rId1" Type="http://schemas.openxmlformats.org/officeDocument/2006/relationships/slideMaster" Target="../slideMasters/slideMaster1.xml"/></Relationships>
</file>

<file path=ppt/slideLayouts/_rels/slideLayout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Master" Target="../slideMasters/slideMaster1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Master" Target="../slideMasters/slideMaster1.xml"/></Relationships>
</file>

<file path=ppt/slideLayouts/_rels/slideLayout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Master" Target="../slideMasters/slideMaster1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2060575"/>
            <a:ext cx="9144000" cy="1655763"/>
          </a:xfrm>
          <a:prstGeom prst="rect">
            <a:avLst/>
          </a:prstGeom>
          <a:solidFill>
            <a:srgbClr val="233A8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5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1371600" y="390864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32163556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3175" y="0"/>
            <a:ext cx="9144000" cy="566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 userDrawn="1"/>
        </p:nvSpPr>
        <p:spPr>
          <a:xfrm flipV="1">
            <a:off x="-3175" y="3535363"/>
            <a:ext cx="9144000" cy="1406525"/>
          </a:xfrm>
          <a:prstGeom prst="rect">
            <a:avLst/>
          </a:prstGeom>
          <a:solidFill>
            <a:srgbClr val="233A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3780516"/>
            <a:ext cx="8229600" cy="944628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1371600" y="4988768"/>
            <a:ext cx="6400800" cy="600472"/>
          </a:xfrm>
        </p:spPr>
        <p:txBody>
          <a:bodyPr/>
          <a:lstStyle>
            <a:lvl1pPr marL="0" indent="0" algn="ctr">
              <a:buNone/>
              <a:defRPr>
                <a:solidFill>
                  <a:srgbClr val="233A8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37973906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1512888"/>
            <a:ext cx="9144000" cy="4144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 userDrawn="1"/>
        </p:nvSpPr>
        <p:spPr>
          <a:xfrm>
            <a:off x="0" y="1588"/>
            <a:ext cx="9144000" cy="1511300"/>
          </a:xfrm>
          <a:prstGeom prst="rect">
            <a:avLst/>
          </a:prstGeom>
          <a:solidFill>
            <a:srgbClr val="233A8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7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1" y="188640"/>
            <a:ext cx="7772400" cy="1181993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1371600" y="4988768"/>
            <a:ext cx="6400800" cy="600472"/>
          </a:xfrm>
        </p:spPr>
        <p:txBody>
          <a:bodyPr/>
          <a:lstStyle>
            <a:lvl1pPr marL="0" indent="0" algn="ctr">
              <a:buNone/>
              <a:defRPr>
                <a:solidFill>
                  <a:srgbClr val="233A8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31150920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3175"/>
            <a:ext cx="9144000" cy="566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 userDrawn="1"/>
        </p:nvSpPr>
        <p:spPr>
          <a:xfrm flipV="1">
            <a:off x="-3175" y="3535363"/>
            <a:ext cx="9144000" cy="1406525"/>
          </a:xfrm>
          <a:prstGeom prst="rect">
            <a:avLst/>
          </a:prstGeom>
          <a:solidFill>
            <a:srgbClr val="233A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3780516"/>
            <a:ext cx="8229600" cy="944628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1371600" y="4988768"/>
            <a:ext cx="6400800" cy="600472"/>
          </a:xfrm>
        </p:spPr>
        <p:txBody>
          <a:bodyPr/>
          <a:lstStyle>
            <a:lvl1pPr marL="0" indent="0" algn="ctr">
              <a:buNone/>
              <a:defRPr>
                <a:solidFill>
                  <a:srgbClr val="233A8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08897026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3175" y="1512888"/>
            <a:ext cx="9144000" cy="415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 userDrawn="1"/>
        </p:nvSpPr>
        <p:spPr>
          <a:xfrm>
            <a:off x="0" y="1588"/>
            <a:ext cx="9144000" cy="1511300"/>
          </a:xfrm>
          <a:prstGeom prst="rect">
            <a:avLst/>
          </a:prstGeom>
          <a:solidFill>
            <a:srgbClr val="233A8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685801" y="188640"/>
            <a:ext cx="7772400" cy="1181993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1371600" y="4988768"/>
            <a:ext cx="6400800" cy="600472"/>
          </a:xfrm>
        </p:spPr>
        <p:txBody>
          <a:bodyPr/>
          <a:lstStyle>
            <a:lvl1pPr marL="0" indent="0" algn="ctr">
              <a:buNone/>
              <a:defRPr>
                <a:solidFill>
                  <a:srgbClr val="233A8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74353252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66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 userDrawn="1"/>
        </p:nvSpPr>
        <p:spPr>
          <a:xfrm flipV="1">
            <a:off x="-3175" y="3535363"/>
            <a:ext cx="9144000" cy="1406525"/>
          </a:xfrm>
          <a:prstGeom prst="rect">
            <a:avLst/>
          </a:prstGeom>
          <a:solidFill>
            <a:srgbClr val="233A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3780516"/>
            <a:ext cx="8229600" cy="944628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1371600" y="4988768"/>
            <a:ext cx="6400800" cy="600472"/>
          </a:xfrm>
        </p:spPr>
        <p:txBody>
          <a:bodyPr/>
          <a:lstStyle>
            <a:lvl1pPr marL="0" indent="0" algn="ctr">
              <a:buNone/>
              <a:defRPr>
                <a:solidFill>
                  <a:srgbClr val="233A8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50886577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1512888"/>
            <a:ext cx="9144000" cy="415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 userDrawn="1"/>
        </p:nvSpPr>
        <p:spPr>
          <a:xfrm>
            <a:off x="0" y="1588"/>
            <a:ext cx="9144000" cy="1511300"/>
          </a:xfrm>
          <a:prstGeom prst="rect">
            <a:avLst/>
          </a:prstGeom>
          <a:solidFill>
            <a:srgbClr val="233A8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685801" y="188640"/>
            <a:ext cx="7772400" cy="1181993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1371600" y="4988768"/>
            <a:ext cx="6400800" cy="600472"/>
          </a:xfrm>
        </p:spPr>
        <p:txBody>
          <a:bodyPr/>
          <a:lstStyle>
            <a:lvl1pPr marL="0" indent="0" algn="ctr">
              <a:buNone/>
              <a:defRPr>
                <a:solidFill>
                  <a:srgbClr val="233A8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44368790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66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 userDrawn="1"/>
        </p:nvSpPr>
        <p:spPr>
          <a:xfrm flipV="1">
            <a:off x="-3175" y="3535363"/>
            <a:ext cx="9144000" cy="1406525"/>
          </a:xfrm>
          <a:prstGeom prst="rect">
            <a:avLst/>
          </a:prstGeom>
          <a:solidFill>
            <a:srgbClr val="233A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3780516"/>
            <a:ext cx="8229600" cy="944628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1371600" y="4988768"/>
            <a:ext cx="6400800" cy="600472"/>
          </a:xfrm>
        </p:spPr>
        <p:txBody>
          <a:bodyPr/>
          <a:lstStyle>
            <a:lvl1pPr marL="0" indent="0" algn="ctr">
              <a:buNone/>
              <a:defRPr>
                <a:solidFill>
                  <a:srgbClr val="233A8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37084395"/>
      </p:ext>
    </p:extLst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1524000"/>
            <a:ext cx="9144000" cy="414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 userDrawn="1"/>
        </p:nvSpPr>
        <p:spPr>
          <a:xfrm>
            <a:off x="0" y="1588"/>
            <a:ext cx="9144000" cy="1511300"/>
          </a:xfrm>
          <a:prstGeom prst="rect">
            <a:avLst/>
          </a:prstGeom>
          <a:solidFill>
            <a:srgbClr val="233A8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7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1" y="188640"/>
            <a:ext cx="7772400" cy="1181993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1371600" y="4988768"/>
            <a:ext cx="6400800" cy="600472"/>
          </a:xfrm>
        </p:spPr>
        <p:txBody>
          <a:bodyPr/>
          <a:lstStyle>
            <a:lvl1pPr marL="0" indent="0" algn="ctr">
              <a:buNone/>
              <a:defRPr>
                <a:solidFill>
                  <a:srgbClr val="233A8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48495193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66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 userDrawn="1"/>
        </p:nvSpPr>
        <p:spPr>
          <a:xfrm flipV="1">
            <a:off x="-3175" y="3535363"/>
            <a:ext cx="9144000" cy="1406525"/>
          </a:xfrm>
          <a:prstGeom prst="rect">
            <a:avLst/>
          </a:prstGeom>
          <a:solidFill>
            <a:srgbClr val="233A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3780516"/>
            <a:ext cx="8229600" cy="944628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1371600" y="4988768"/>
            <a:ext cx="6400800" cy="600472"/>
          </a:xfrm>
        </p:spPr>
        <p:txBody>
          <a:bodyPr/>
          <a:lstStyle>
            <a:lvl1pPr marL="0" indent="0" algn="ctr">
              <a:buNone/>
              <a:defRPr>
                <a:solidFill>
                  <a:srgbClr val="233A8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688613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1512888"/>
            <a:ext cx="9144000" cy="415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 userDrawn="1"/>
        </p:nvSpPr>
        <p:spPr>
          <a:xfrm>
            <a:off x="0" y="1588"/>
            <a:ext cx="9144000" cy="1511300"/>
          </a:xfrm>
          <a:prstGeom prst="rect">
            <a:avLst/>
          </a:prstGeom>
          <a:solidFill>
            <a:srgbClr val="233A8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685801" y="188640"/>
            <a:ext cx="7772400" cy="1181993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1371600" y="4988768"/>
            <a:ext cx="6400800" cy="600472"/>
          </a:xfrm>
        </p:spPr>
        <p:txBody>
          <a:bodyPr/>
          <a:lstStyle>
            <a:lvl1pPr marL="0" indent="0" algn="ctr">
              <a:buNone/>
              <a:defRPr>
                <a:solidFill>
                  <a:srgbClr val="233A8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81792037"/>
      </p:ext>
    </p:extLst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5661025"/>
          </a:xfrm>
          <a:prstGeom prst="rect">
            <a:avLst/>
          </a:prstGeom>
          <a:solidFill>
            <a:srgbClr val="233A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5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45023"/>
          </a:xfrm>
        </p:spPr>
        <p:txBody>
          <a:bodyPr anchor="ctr"/>
          <a:lstStyle>
            <a:lvl1pPr marL="449263" indent="-449263">
              <a:buClr>
                <a:srgbClr val="0099D7"/>
              </a:buClr>
              <a:buSzPct val="130000"/>
              <a:buFont typeface="Arial" pitchFamily="34" charset="0"/>
              <a:buChar char="■"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 marL="1255713" indent="-341313">
              <a:buClr>
                <a:srgbClr val="0099D7"/>
              </a:buClr>
              <a:buSzPct val="125000"/>
              <a:buFont typeface="Arial" pitchFamily="34" charset="0"/>
              <a:buChar char="■"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buClr>
                <a:srgbClr val="0099D7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00497420"/>
      </p:ext>
    </p:extLst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1484313"/>
            <a:ext cx="9144000" cy="4176712"/>
          </a:xfrm>
          <a:prstGeom prst="rect">
            <a:avLst/>
          </a:prstGeom>
          <a:solidFill>
            <a:srgbClr val="233A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5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233A8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45023"/>
          </a:xfrm>
        </p:spPr>
        <p:txBody>
          <a:bodyPr anchor="ctr"/>
          <a:lstStyle>
            <a:lvl1pPr marL="449263" indent="-449263">
              <a:buClr>
                <a:srgbClr val="0099D7"/>
              </a:buClr>
              <a:buSzPct val="130000"/>
              <a:buFont typeface="Arial" pitchFamily="34" charset="0"/>
              <a:buChar char="■"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 marL="1258888" indent="-344488">
              <a:buClr>
                <a:srgbClr val="0099D7"/>
              </a:buClr>
              <a:buSzPct val="125000"/>
              <a:buFont typeface="Arial" pitchFamily="34" charset="0"/>
              <a:buChar char="■"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buClr>
                <a:srgbClr val="0099D7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08992686"/>
      </p:ext>
    </p:extLst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251520" y="117004"/>
            <a:ext cx="8640959" cy="6477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5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648072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45023"/>
          </a:xfrm>
        </p:spPr>
        <p:txBody>
          <a:bodyPr anchor="ctr"/>
          <a:lstStyle>
            <a:lvl1pPr marL="449263" indent="-449263">
              <a:buClr>
                <a:srgbClr val="233A81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233A81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233A81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28529588"/>
      </p:ext>
    </p:extLst>
  </p:cSld>
  <p:clrMapOvr>
    <a:masterClrMapping/>
  </p:clrMapOvr>
  <p:transition spd="med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1"/>
            <a:ext cx="9144000" cy="4902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 userDrawn="1"/>
        </p:nvSpPr>
        <p:spPr>
          <a:xfrm>
            <a:off x="0" y="2276872"/>
            <a:ext cx="9144000" cy="2625328"/>
          </a:xfrm>
          <a:prstGeom prst="rect">
            <a:avLst/>
          </a:prstGeom>
          <a:solidFill>
            <a:schemeClr val="bg1">
              <a:alpha val="8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CA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0" y="1628775"/>
            <a:ext cx="9144000" cy="6477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0" y="2276872"/>
            <a:ext cx="9144000" cy="34567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CA">
              <a:solidFill>
                <a:prstClr val="white"/>
              </a:solidFill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67544" y="2492896"/>
            <a:ext cx="8219256" cy="2952328"/>
          </a:xfrm>
        </p:spPr>
        <p:txBody>
          <a:bodyPr anchor="ctr"/>
          <a:lstStyle>
            <a:lvl1pPr marL="449263" indent="-449263">
              <a:buClr>
                <a:srgbClr val="233A81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233A81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233A81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32355537"/>
      </p:ext>
    </p:extLst>
  </p:cSld>
  <p:clrMapOvr>
    <a:masterClrMapping/>
  </p:clrMapOvr>
  <p:transition spd="med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66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 userDrawn="1"/>
        </p:nvSpPr>
        <p:spPr>
          <a:xfrm>
            <a:off x="0" y="1628775"/>
            <a:ext cx="9144000" cy="6477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457200" y="1628800"/>
            <a:ext cx="8229600" cy="648072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7" name="Rectangle 6"/>
          <p:cNvSpPr/>
          <p:nvPr userDrawn="1"/>
        </p:nvSpPr>
        <p:spPr>
          <a:xfrm>
            <a:off x="0" y="2276872"/>
            <a:ext cx="9144000" cy="34567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CA">
              <a:solidFill>
                <a:prstClr val="white"/>
              </a:solidFill>
            </a:endParaRPr>
          </a:p>
        </p:txBody>
      </p:sp>
      <p:sp>
        <p:nvSpPr>
          <p:cNvPr id="18" name="Content Placeholder 2"/>
          <p:cNvSpPr>
            <a:spLocks noGrp="1"/>
          </p:cNvSpPr>
          <p:nvPr>
            <p:ph idx="1"/>
          </p:nvPr>
        </p:nvSpPr>
        <p:spPr>
          <a:xfrm>
            <a:off x="467544" y="2492896"/>
            <a:ext cx="8219256" cy="2952328"/>
          </a:xfrm>
        </p:spPr>
        <p:txBody>
          <a:bodyPr anchor="ctr"/>
          <a:lstStyle>
            <a:lvl1pPr marL="449263" indent="-449263">
              <a:buClr>
                <a:srgbClr val="233A81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233A81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233A81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5723905"/>
      </p:ext>
    </p:extLst>
  </p:cSld>
  <p:clrMapOvr>
    <a:masterClrMapping/>
  </p:clrMapOvr>
  <p:transition spd="med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251521" y="116632"/>
            <a:ext cx="8640960" cy="6477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6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1" y="116632"/>
            <a:ext cx="8640959" cy="648072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4008" y="1600201"/>
            <a:ext cx="4042792" cy="3845023"/>
          </a:xfrm>
        </p:spPr>
        <p:txBody>
          <a:bodyPr anchor="ctr"/>
          <a:lstStyle>
            <a:lvl1pPr marL="449263" indent="-449263">
              <a:buClr>
                <a:srgbClr val="233A81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233A81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233A81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8" name="Content Placeholder 2"/>
          <p:cNvSpPr>
            <a:spLocks noGrp="1"/>
          </p:cNvSpPr>
          <p:nvPr>
            <p:ph idx="10"/>
          </p:nvPr>
        </p:nvSpPr>
        <p:spPr>
          <a:xfrm>
            <a:off x="467544" y="1600201"/>
            <a:ext cx="4032448" cy="3845023"/>
          </a:xfrm>
        </p:spPr>
        <p:txBody>
          <a:bodyPr anchor="ctr"/>
          <a:lstStyle>
            <a:lvl1pPr marL="449263" indent="-449263">
              <a:buClr>
                <a:srgbClr val="233A81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233A81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233A81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01803927"/>
      </p:ext>
    </p:extLst>
  </p:cSld>
  <p:clrMapOvr>
    <a:masterClrMapping/>
  </p:clrMapOvr>
  <p:transition spd="med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233A8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45023"/>
          </a:xfrm>
        </p:spPr>
        <p:txBody>
          <a:bodyPr anchor="ctr"/>
          <a:lstStyle>
            <a:lvl1pPr marL="449263" indent="-449263">
              <a:buClr>
                <a:srgbClr val="233A81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233A81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233A81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83869969"/>
      </p:ext>
    </p:extLst>
  </p:cSld>
  <p:clrMapOvr>
    <a:masterClrMapping/>
  </p:clrMapOvr>
  <p:transition spd="med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9057687"/>
      </p:ext>
    </p:extLst>
  </p:cSld>
  <p:clrMapOvr>
    <a:masterClrMapping/>
  </p:clrMapOvr>
  <p:transition spd="med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2060575"/>
            <a:ext cx="9144000" cy="1655763"/>
          </a:xfrm>
          <a:prstGeom prst="rect">
            <a:avLst/>
          </a:prstGeom>
          <a:solidFill>
            <a:srgbClr val="92919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5" name="Picture 2" descr="O:\Legal\Corporate Marketing\Creative Services\logos\PNG\EPCOR-ProvidingMoreL_CG9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1371600" y="390864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46878737"/>
      </p:ext>
    </p:extLst>
  </p:cSld>
  <p:clrMapOvr>
    <a:masterClrMapping/>
  </p:clrMapOvr>
  <p:transition spd="med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3175" y="-12700"/>
            <a:ext cx="9144000" cy="566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 userDrawn="1"/>
        </p:nvSpPr>
        <p:spPr>
          <a:xfrm flipV="1">
            <a:off x="-3175" y="3535363"/>
            <a:ext cx="9144000" cy="1406525"/>
          </a:xfrm>
          <a:prstGeom prst="rect">
            <a:avLst/>
          </a:prstGeom>
          <a:solidFill>
            <a:srgbClr val="92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8" name="Picture 2" descr="O:\Legal\Corporate Marketing\Creative Services\logos\PNG\EPCOR-ProvidingMoreL_CG9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3780516"/>
            <a:ext cx="8229600" cy="944628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1371600" y="4988768"/>
            <a:ext cx="6400800" cy="600472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82944715"/>
      </p:ext>
    </p:extLst>
  </p:cSld>
  <p:clrMapOvr>
    <a:masterClrMapping/>
  </p:clrMapOvr>
  <p:transition spd="med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1512888"/>
            <a:ext cx="9144000" cy="416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 userDrawn="1"/>
        </p:nvSpPr>
        <p:spPr>
          <a:xfrm>
            <a:off x="0" y="1588"/>
            <a:ext cx="9144000" cy="1511300"/>
          </a:xfrm>
          <a:prstGeom prst="rect">
            <a:avLst/>
          </a:prstGeom>
          <a:solidFill>
            <a:srgbClr val="92919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7" name="Picture 2" descr="O:\Legal\Corporate Marketing\Creative Services\logos\PNG\EPCOR-ProvidingMoreL_CG9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1" y="188640"/>
            <a:ext cx="7772400" cy="1181993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1371600" y="4988768"/>
            <a:ext cx="6400800" cy="600472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18451870"/>
      </p:ext>
    </p:extLst>
  </p:cSld>
  <p:clrMapOvr>
    <a:masterClrMapping/>
  </p:clrMapOvr>
  <p:transition spd="med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9525"/>
            <a:ext cx="9144000" cy="566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 userDrawn="1"/>
        </p:nvSpPr>
        <p:spPr>
          <a:xfrm flipV="1">
            <a:off x="-3175" y="3535363"/>
            <a:ext cx="9144000" cy="1406525"/>
          </a:xfrm>
          <a:prstGeom prst="rect">
            <a:avLst/>
          </a:prstGeom>
          <a:solidFill>
            <a:srgbClr val="92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8" name="Picture 2" descr="O:\Legal\Corporate Marketing\Creative Services\logos\PNG\EPCOR-ProvidingMoreL_CG9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3780516"/>
            <a:ext cx="8229600" cy="944628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1371600" y="4988768"/>
            <a:ext cx="6400800" cy="600472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32569579"/>
      </p:ext>
    </p:extLst>
  </p:cSld>
  <p:clrMapOvr>
    <a:masterClrMapping/>
  </p:clrMapOvr>
  <p:transition spd="med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1512888"/>
            <a:ext cx="9144000" cy="415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 userDrawn="1"/>
        </p:nvSpPr>
        <p:spPr>
          <a:xfrm>
            <a:off x="0" y="1588"/>
            <a:ext cx="9144000" cy="1511300"/>
          </a:xfrm>
          <a:prstGeom prst="rect">
            <a:avLst/>
          </a:prstGeom>
          <a:solidFill>
            <a:srgbClr val="92919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7" name="Picture 2" descr="O:\Legal\Corporate Marketing\Creative Services\logos\PNG\EPCOR-ProvidingMoreL_CG9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1" y="188640"/>
            <a:ext cx="7772400" cy="1181993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1371600" y="4988768"/>
            <a:ext cx="6400800" cy="600472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86140484"/>
      </p:ext>
    </p:extLst>
  </p:cSld>
  <p:clrMapOvr>
    <a:masterClrMapping/>
  </p:clrMapOvr>
  <p:transition spd="med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66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 userDrawn="1"/>
        </p:nvSpPr>
        <p:spPr>
          <a:xfrm flipV="1">
            <a:off x="-3175" y="3535363"/>
            <a:ext cx="9144000" cy="1406525"/>
          </a:xfrm>
          <a:prstGeom prst="rect">
            <a:avLst/>
          </a:prstGeom>
          <a:solidFill>
            <a:srgbClr val="92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8" name="Picture 2" descr="O:\Legal\Corporate Marketing\Creative Services\logos\PNG\EPCOR-ProvidingMoreL_CG9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3780516"/>
            <a:ext cx="8229600" cy="944628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1371600" y="4988768"/>
            <a:ext cx="6400800" cy="600472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03302583"/>
      </p:ext>
    </p:extLst>
  </p:cSld>
  <p:clrMapOvr>
    <a:masterClrMapping/>
  </p:clrMapOvr>
  <p:transition spd="med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3175" y="1512888"/>
            <a:ext cx="9144000" cy="415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 userDrawn="1"/>
        </p:nvSpPr>
        <p:spPr>
          <a:xfrm>
            <a:off x="0" y="1588"/>
            <a:ext cx="9144000" cy="1511300"/>
          </a:xfrm>
          <a:prstGeom prst="rect">
            <a:avLst/>
          </a:prstGeom>
          <a:solidFill>
            <a:srgbClr val="92919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6" name="Picture 2" descr="O:\Legal\Corporate Marketing\Creative Services\logos\PNG\EPCOR-ProvidingMoreL_CG9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685801" y="188640"/>
            <a:ext cx="7772400" cy="1181993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1371600" y="4988768"/>
            <a:ext cx="6400800" cy="600472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81749078"/>
      </p:ext>
    </p:extLst>
  </p:cSld>
  <p:clrMapOvr>
    <a:masterClrMapping/>
  </p:clrMapOvr>
  <p:transition spd="med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3175" y="0"/>
            <a:ext cx="9144000" cy="566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 userDrawn="1"/>
        </p:nvSpPr>
        <p:spPr>
          <a:xfrm flipV="1">
            <a:off x="-3175" y="3535363"/>
            <a:ext cx="9144000" cy="1406525"/>
          </a:xfrm>
          <a:prstGeom prst="rect">
            <a:avLst/>
          </a:prstGeom>
          <a:solidFill>
            <a:srgbClr val="92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8" name="Picture 2" descr="O:\Legal\Corporate Marketing\Creative Services\logos\PNG\EPCOR-ProvidingMoreL_CG9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3780516"/>
            <a:ext cx="8229600" cy="944628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1371600" y="4988768"/>
            <a:ext cx="6400800" cy="600472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17771366"/>
      </p:ext>
    </p:extLst>
  </p:cSld>
  <p:clrMapOvr>
    <a:masterClrMapping/>
  </p:clrMapOvr>
  <p:transition spd="med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7384"/>
            <a:ext cx="9144000" cy="3443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 userDrawn="1"/>
        </p:nvSpPr>
        <p:spPr>
          <a:xfrm>
            <a:off x="0" y="1628775"/>
            <a:ext cx="9144000" cy="6477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2276872"/>
            <a:ext cx="9144000" cy="2625328"/>
          </a:xfrm>
          <a:prstGeom prst="rect">
            <a:avLst/>
          </a:prstGeom>
          <a:solidFill>
            <a:schemeClr val="bg1">
              <a:alpha val="8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CA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0" y="2276872"/>
            <a:ext cx="9144000" cy="34567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CA">
              <a:solidFill>
                <a:prstClr val="white"/>
              </a:solidFill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0"/>
          </p:nvPr>
        </p:nvSpPr>
        <p:spPr>
          <a:xfrm>
            <a:off x="600894" y="2451099"/>
            <a:ext cx="8219256" cy="2952328"/>
          </a:xfrm>
        </p:spPr>
        <p:txBody>
          <a:bodyPr anchor="ctr"/>
          <a:lstStyle>
            <a:lvl1pPr marL="449263" indent="-449263">
              <a:buClr>
                <a:srgbClr val="233A81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233A81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233A81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pic>
        <p:nvPicPr>
          <p:cNvPr id="10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3864250"/>
      </p:ext>
    </p:extLst>
  </p:cSld>
  <p:clrMapOvr>
    <a:masterClrMapping/>
  </p:clrMapOvr>
  <p:transition spd="med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5661025"/>
          </a:xfrm>
          <a:prstGeom prst="rect">
            <a:avLst/>
          </a:prstGeom>
          <a:solidFill>
            <a:srgbClr val="92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5" name="Picture 2" descr="O:\Legal\Corporate Marketing\Creative Services\logos\PNG\EPCOR-ProvidingMoreL_CG9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45023"/>
          </a:xfrm>
        </p:spPr>
        <p:txBody>
          <a:bodyPr anchor="ctr"/>
          <a:lstStyle>
            <a:lvl1pPr marL="449263" indent="-449263">
              <a:buClr>
                <a:srgbClr val="233A81"/>
              </a:buClr>
              <a:buSzPct val="130000"/>
              <a:buFont typeface="Arial" pitchFamily="34" charset="0"/>
              <a:buChar char="■"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 marL="1258888" indent="-344488">
              <a:buClr>
                <a:srgbClr val="233A81"/>
              </a:buClr>
              <a:buSzPct val="125000"/>
              <a:buFont typeface="Arial" pitchFamily="34" charset="0"/>
              <a:buChar char="■"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buClr>
                <a:srgbClr val="233A8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1344811"/>
      </p:ext>
    </p:extLst>
  </p:cSld>
  <p:clrMapOvr>
    <a:masterClrMapping/>
  </p:clrMapOvr>
  <p:transition spd="med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1484313"/>
            <a:ext cx="9144000" cy="4176712"/>
          </a:xfrm>
          <a:prstGeom prst="rect">
            <a:avLst/>
          </a:prstGeom>
          <a:solidFill>
            <a:srgbClr val="92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5" name="Picture 2" descr="O:\Legal\Corporate Marketing\Creative Services\logos\PNG\EPCOR-ProvidingMoreL_CG9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92919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45023"/>
          </a:xfrm>
        </p:spPr>
        <p:txBody>
          <a:bodyPr anchor="ctr"/>
          <a:lstStyle>
            <a:lvl1pPr marL="449263" indent="-449263">
              <a:buClr>
                <a:srgbClr val="233A81"/>
              </a:buClr>
              <a:buSzPct val="130000"/>
              <a:buFont typeface="Arial" pitchFamily="34" charset="0"/>
              <a:buChar char="■"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 marL="1258888" indent="-344488">
              <a:buClr>
                <a:srgbClr val="233A81"/>
              </a:buClr>
              <a:buSzPct val="125000"/>
              <a:buFont typeface="Arial" pitchFamily="34" charset="0"/>
              <a:buChar char="■"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buClr>
                <a:srgbClr val="233A8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52876618"/>
      </p:ext>
    </p:extLst>
  </p:cSld>
  <p:clrMapOvr>
    <a:masterClrMapping/>
  </p:clrMapOvr>
  <p:transition spd="med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68313" y="620713"/>
            <a:ext cx="8207375" cy="647700"/>
          </a:xfrm>
          <a:prstGeom prst="rect">
            <a:avLst/>
          </a:prstGeom>
          <a:solidFill>
            <a:srgbClr val="92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5" name="Picture 2" descr="O:\Legal\Corporate Marketing\Creative Services\logos\PNG\EPCOR-ProvidingMoreL_CG9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45023"/>
          </a:xfrm>
        </p:spPr>
        <p:txBody>
          <a:bodyPr anchor="ctr"/>
          <a:lstStyle>
            <a:lvl1pPr marL="449263" indent="-449263">
              <a:buClr>
                <a:srgbClr val="233A81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233A81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233A81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648072"/>
          </a:xfrm>
          <a:solidFill>
            <a:srgbClr val="929191"/>
          </a:solidFill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99960657"/>
      </p:ext>
    </p:extLst>
  </p:cSld>
  <p:clrMapOvr>
    <a:masterClrMapping/>
  </p:clrMapOvr>
  <p:transition spd="med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66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 userDrawn="1"/>
        </p:nvSpPr>
        <p:spPr>
          <a:xfrm>
            <a:off x="0" y="1628775"/>
            <a:ext cx="9144000" cy="647700"/>
          </a:xfrm>
          <a:prstGeom prst="rect">
            <a:avLst/>
          </a:prstGeom>
          <a:solidFill>
            <a:srgbClr val="92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6" name="Picture 2" descr="O:\Legal\Corporate Marketing\Creative Services\logos\PNG\EPCOR-ProvidingMoreL_CG9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1628800"/>
            <a:ext cx="8229600" cy="648072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2952328"/>
          </a:xfrm>
        </p:spPr>
        <p:txBody>
          <a:bodyPr anchor="ctr"/>
          <a:lstStyle>
            <a:lvl1pPr marL="449263" indent="-449263">
              <a:buClr>
                <a:srgbClr val="233A81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233A81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233A81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81740532"/>
      </p:ext>
    </p:extLst>
  </p:cSld>
  <p:clrMapOvr>
    <a:masterClrMapping/>
  </p:clrMapOvr>
  <p:transition spd="med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66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 userDrawn="1"/>
        </p:nvSpPr>
        <p:spPr>
          <a:xfrm>
            <a:off x="0" y="1628775"/>
            <a:ext cx="9144000" cy="647700"/>
          </a:xfrm>
          <a:prstGeom prst="rect">
            <a:avLst/>
          </a:prstGeom>
          <a:solidFill>
            <a:srgbClr val="92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6" name="Picture 2" descr="O:\Legal\Corporate Marketing\Creative Services\logos\PNG\EPCOR-ProvidingMoreL_CG9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457200" y="1628800"/>
            <a:ext cx="8229600" cy="648072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2952328"/>
          </a:xfrm>
        </p:spPr>
        <p:txBody>
          <a:bodyPr anchor="ctr"/>
          <a:lstStyle>
            <a:lvl1pPr marL="449263" indent="-449263">
              <a:buClr>
                <a:srgbClr val="233A81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233A81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233A81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0288127"/>
      </p:ext>
    </p:extLst>
  </p:cSld>
  <p:clrMapOvr>
    <a:masterClrMapping/>
  </p:clrMapOvr>
  <p:transition spd="med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66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 userDrawn="1"/>
        </p:nvSpPr>
        <p:spPr>
          <a:xfrm>
            <a:off x="0" y="1628775"/>
            <a:ext cx="9144000" cy="647700"/>
          </a:xfrm>
          <a:prstGeom prst="rect">
            <a:avLst/>
          </a:prstGeom>
          <a:solidFill>
            <a:srgbClr val="92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6" name="Picture 2" descr="O:\Legal\Corporate Marketing\Creative Services\logos\PNG\EPCOR-ProvidingMoreL_CG9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1628800"/>
            <a:ext cx="8229600" cy="648072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7" name="Rectangle 6"/>
          <p:cNvSpPr/>
          <p:nvPr userDrawn="1"/>
        </p:nvSpPr>
        <p:spPr>
          <a:xfrm>
            <a:off x="0" y="2276872"/>
            <a:ext cx="9144000" cy="34567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CA">
              <a:solidFill>
                <a:prstClr val="white"/>
              </a:solidFill>
            </a:endParaRPr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2952328"/>
          </a:xfrm>
        </p:spPr>
        <p:txBody>
          <a:bodyPr anchor="ctr"/>
          <a:lstStyle>
            <a:lvl1pPr marL="449263" indent="-449263">
              <a:buClr>
                <a:srgbClr val="233A81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233A81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233A81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69336170"/>
      </p:ext>
    </p:extLst>
  </p:cSld>
  <p:clrMapOvr>
    <a:masterClrMapping/>
  </p:clrMapOvr>
  <p:transition spd="med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468313" y="620713"/>
            <a:ext cx="8207375" cy="647700"/>
          </a:xfrm>
          <a:prstGeom prst="rect">
            <a:avLst/>
          </a:prstGeom>
          <a:solidFill>
            <a:srgbClr val="92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6" name="Picture 2" descr="O:\Legal\Corporate Marketing\Creative Services\logos\PNG\EPCOR-ProvidingMoreL_CG9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4008" y="1600201"/>
            <a:ext cx="4042792" cy="3845023"/>
          </a:xfrm>
        </p:spPr>
        <p:txBody>
          <a:bodyPr anchor="ctr"/>
          <a:lstStyle>
            <a:lvl1pPr marL="449263" indent="-449263">
              <a:buClr>
                <a:srgbClr val="233A81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233A81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233A81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648072"/>
          </a:xfrm>
          <a:solidFill>
            <a:srgbClr val="929191"/>
          </a:solidFill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10" name="Content Placeholder 2"/>
          <p:cNvSpPr>
            <a:spLocks noGrp="1"/>
          </p:cNvSpPr>
          <p:nvPr>
            <p:ph idx="10"/>
          </p:nvPr>
        </p:nvSpPr>
        <p:spPr>
          <a:xfrm>
            <a:off x="467544" y="1600201"/>
            <a:ext cx="4042792" cy="3845023"/>
          </a:xfrm>
        </p:spPr>
        <p:txBody>
          <a:bodyPr anchor="ctr"/>
          <a:lstStyle>
            <a:lvl1pPr marL="449263" indent="-449263">
              <a:buClr>
                <a:srgbClr val="233A81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233A81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233A81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76914325"/>
      </p:ext>
    </p:extLst>
  </p:cSld>
  <p:clrMapOvr>
    <a:masterClrMapping/>
  </p:clrMapOvr>
  <p:transition spd="med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O:\Legal\Corporate Marketing\Creative Services\logos\PNG\EPCOR-ProvidingMoreL_CG9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92919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45023"/>
          </a:xfrm>
        </p:spPr>
        <p:txBody>
          <a:bodyPr anchor="ctr"/>
          <a:lstStyle>
            <a:lvl1pPr marL="449263" indent="-449263">
              <a:buClr>
                <a:srgbClr val="233A81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233A81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233A81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53339037"/>
      </p:ext>
    </p:extLst>
  </p:cSld>
  <p:clrMapOvr>
    <a:masterClrMapping/>
  </p:clrMapOvr>
  <p:transition spd="med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O:\Legal\Corporate Marketing\Creative Services\logos\PNG\EPCOR-ProvidingMoreL_CG9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9364329"/>
      </p:ext>
    </p:extLst>
  </p:cSld>
  <p:clrMapOvr>
    <a:masterClrMapping/>
  </p:clrMapOvr>
  <p:transition spd="med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2060575"/>
            <a:ext cx="9144000" cy="1655763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2051050" y="4508500"/>
            <a:ext cx="433388" cy="8651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6" name="Picture 5" descr="O:\Legal\Corporate Marketing\Creative Services\logos\PNG\EPCOR-ProvidingMoreL_1655-CG9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1371600" y="390864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93180781"/>
      </p:ext>
    </p:extLst>
  </p:cSld>
  <p:clrMapOvr>
    <a:masterClrMapping/>
  </p:clrMapOvr>
  <p:transition spd="med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66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 userDrawn="1"/>
        </p:nvSpPr>
        <p:spPr>
          <a:xfrm flipV="1">
            <a:off x="-3175" y="3535363"/>
            <a:ext cx="9144000" cy="1406525"/>
          </a:xfrm>
          <a:prstGeom prst="rect">
            <a:avLst/>
          </a:prstGeom>
          <a:solidFill>
            <a:srgbClr val="EB80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8" name="Picture 5" descr="O:\Legal\Corporate Marketing\Creative Services\logos\PNG\EPCOR-ProvidingMoreL_1655-CG9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3780516"/>
            <a:ext cx="8229600" cy="944628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1371600" y="4988768"/>
            <a:ext cx="6400800" cy="600472"/>
          </a:xfrm>
        </p:spPr>
        <p:txBody>
          <a:bodyPr/>
          <a:lstStyle>
            <a:lvl1pPr marL="0" indent="0" algn="ctr">
              <a:buNone/>
              <a:defRPr>
                <a:solidFill>
                  <a:srgbClr val="EB802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47738829"/>
      </p:ext>
    </p:extLst>
  </p:cSld>
  <p:clrMapOvr>
    <a:masterClrMapping/>
  </p:clrMapOvr>
  <p:transition spd="med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1512888"/>
            <a:ext cx="9144000" cy="415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 userDrawn="1"/>
        </p:nvSpPr>
        <p:spPr>
          <a:xfrm>
            <a:off x="0" y="1588"/>
            <a:ext cx="9144000" cy="1511300"/>
          </a:xfrm>
          <a:prstGeom prst="rect">
            <a:avLst/>
          </a:prstGeom>
          <a:solidFill>
            <a:srgbClr val="EB8023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7" name="Picture 5" descr="O:\Legal\Corporate Marketing\Creative Services\logos\PNG\EPCOR-ProvidingMoreL_1655-CG9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1" y="188640"/>
            <a:ext cx="7772400" cy="1181993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1371600" y="4988768"/>
            <a:ext cx="6400800" cy="600472"/>
          </a:xfrm>
        </p:spPr>
        <p:txBody>
          <a:bodyPr/>
          <a:lstStyle>
            <a:lvl1pPr marL="0" indent="0" algn="ctr">
              <a:buNone/>
              <a:defRPr>
                <a:solidFill>
                  <a:srgbClr val="EB802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11395031"/>
      </p:ext>
    </p:extLst>
  </p:cSld>
  <p:clrMapOvr>
    <a:masterClrMapping/>
  </p:clrMapOvr>
  <p:transition spd="med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5661025"/>
          </a:xfrm>
          <a:prstGeom prst="rect">
            <a:avLst/>
          </a:prstGeom>
          <a:solidFill>
            <a:srgbClr val="EB80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5" name="Picture 5" descr="O:\Legal\Corporate Marketing\Creative Services\logos\PNG\EPCOR-ProvidingMoreL_1655-CG9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45023"/>
          </a:xfrm>
        </p:spPr>
        <p:txBody>
          <a:bodyPr anchor="ctr"/>
          <a:lstStyle>
            <a:lvl1pPr marL="449263" indent="-449263">
              <a:buClr>
                <a:srgbClr val="F5CC00"/>
              </a:buClr>
              <a:buSzPct val="130000"/>
              <a:buFont typeface="Arial" pitchFamily="34" charset="0"/>
              <a:buChar char="■"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 marL="1258888" indent="-344488">
              <a:buClr>
                <a:srgbClr val="F5CC00"/>
              </a:buClr>
              <a:buSzPct val="125000"/>
              <a:buFont typeface="Arial" pitchFamily="34" charset="0"/>
              <a:buChar char="■"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buClr>
                <a:srgbClr val="F5CC00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1318764"/>
      </p:ext>
    </p:extLst>
  </p:cSld>
  <p:clrMapOvr>
    <a:masterClrMapping/>
  </p:clrMapOvr>
  <p:transition spd="med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1484313"/>
            <a:ext cx="9144000" cy="4176712"/>
          </a:xfrm>
          <a:prstGeom prst="rect">
            <a:avLst/>
          </a:prstGeom>
          <a:solidFill>
            <a:srgbClr val="EB80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5" name="Picture 5" descr="O:\Legal\Corporate Marketing\Creative Services\logos\PNG\EPCOR-ProvidingMoreL_1655-CG9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EB8023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45023"/>
          </a:xfrm>
        </p:spPr>
        <p:txBody>
          <a:bodyPr anchor="ctr"/>
          <a:lstStyle>
            <a:lvl1pPr marL="449263" indent="-449263">
              <a:buClr>
                <a:srgbClr val="F5CC00"/>
              </a:buClr>
              <a:buSzPct val="130000"/>
              <a:buFont typeface="Arial" pitchFamily="34" charset="0"/>
              <a:buChar char="■"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 marL="1258888" indent="-344488">
              <a:buClr>
                <a:srgbClr val="F5CC00"/>
              </a:buClr>
              <a:buSzPct val="125000"/>
              <a:buFont typeface="Arial" pitchFamily="34" charset="0"/>
              <a:buChar char="■"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buClr>
                <a:srgbClr val="F5CC00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01997250"/>
      </p:ext>
    </p:extLst>
  </p:cSld>
  <p:clrMapOvr>
    <a:masterClrMapping/>
  </p:clrMapOvr>
  <p:transition spd="med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O:\Legal\Corporate Marketing\Creative Services\logos\PNG\EPCOR-ProvidingMoreL_1655-CG9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 userDrawn="1"/>
        </p:nvSpPr>
        <p:spPr>
          <a:xfrm>
            <a:off x="468313" y="620713"/>
            <a:ext cx="8207375" cy="647700"/>
          </a:xfrm>
          <a:prstGeom prst="rect">
            <a:avLst/>
          </a:prstGeom>
          <a:solidFill>
            <a:srgbClr val="EB80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45023"/>
          </a:xfrm>
        </p:spPr>
        <p:txBody>
          <a:bodyPr anchor="ctr"/>
          <a:lstStyle>
            <a:lvl1pPr marL="449263" indent="-449263">
              <a:buClr>
                <a:srgbClr val="EB8023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EB8023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EB8023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648072"/>
          </a:xfrm>
          <a:solidFill>
            <a:srgbClr val="EB8023"/>
          </a:solidFill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75686440"/>
      </p:ext>
    </p:extLst>
  </p:cSld>
  <p:clrMapOvr>
    <a:masterClrMapping/>
  </p:clrMapOvr>
  <p:transition spd="med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66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 userDrawn="1"/>
        </p:nvSpPr>
        <p:spPr>
          <a:xfrm>
            <a:off x="0" y="1628775"/>
            <a:ext cx="9144000" cy="647700"/>
          </a:xfrm>
          <a:prstGeom prst="rect">
            <a:avLst/>
          </a:prstGeom>
          <a:solidFill>
            <a:srgbClr val="EB80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6" name="Picture 5" descr="O:\Legal\Corporate Marketing\Creative Services\logos\PNG\EPCOR-ProvidingMoreL_1655-CG9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1628800"/>
            <a:ext cx="8229600" cy="648072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7" name="Rectangle 6"/>
          <p:cNvSpPr/>
          <p:nvPr userDrawn="1"/>
        </p:nvSpPr>
        <p:spPr>
          <a:xfrm>
            <a:off x="0" y="2276872"/>
            <a:ext cx="9144000" cy="34567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CA">
              <a:solidFill>
                <a:prstClr val="white"/>
              </a:solidFill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024336"/>
          </a:xfrm>
        </p:spPr>
        <p:txBody>
          <a:bodyPr anchor="ctr"/>
          <a:lstStyle>
            <a:lvl1pPr marL="449263" indent="-449263">
              <a:buClr>
                <a:srgbClr val="EB8023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EB8023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EB8023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55416233"/>
      </p:ext>
    </p:extLst>
  </p:cSld>
  <p:clrMapOvr>
    <a:masterClrMapping/>
  </p:clrMapOvr>
  <p:transition spd="med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O:\Legal\Corporate Marketing\Creative Services\logos\PNG\EPCOR-ProvidingMoreL_1655-CG9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 userDrawn="1"/>
        </p:nvSpPr>
        <p:spPr>
          <a:xfrm>
            <a:off x="468313" y="620713"/>
            <a:ext cx="8207375" cy="647700"/>
          </a:xfrm>
          <a:prstGeom prst="rect">
            <a:avLst/>
          </a:prstGeom>
          <a:solidFill>
            <a:srgbClr val="EB80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4008" y="1600201"/>
            <a:ext cx="4042792" cy="3845023"/>
          </a:xfrm>
        </p:spPr>
        <p:txBody>
          <a:bodyPr anchor="ctr"/>
          <a:lstStyle>
            <a:lvl1pPr marL="449263" indent="-449263">
              <a:buClr>
                <a:srgbClr val="EB8023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EB8023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EB8023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648072"/>
          </a:xfrm>
          <a:solidFill>
            <a:srgbClr val="EB8023"/>
          </a:solidFill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9" name="Content Placeholder 2"/>
          <p:cNvSpPr>
            <a:spLocks noGrp="1"/>
          </p:cNvSpPr>
          <p:nvPr>
            <p:ph idx="10"/>
          </p:nvPr>
        </p:nvSpPr>
        <p:spPr>
          <a:xfrm>
            <a:off x="467544" y="1600201"/>
            <a:ext cx="4042792" cy="3845023"/>
          </a:xfrm>
        </p:spPr>
        <p:txBody>
          <a:bodyPr anchor="ctr"/>
          <a:lstStyle>
            <a:lvl1pPr marL="449263" indent="-449263">
              <a:buClr>
                <a:srgbClr val="EB8023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EB8023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EB8023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45760835"/>
      </p:ext>
    </p:extLst>
  </p:cSld>
  <p:clrMapOvr>
    <a:masterClrMapping/>
  </p:clrMapOvr>
  <p:transition spd="med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O:\Legal\Corporate Marketing\Creative Services\logos\PNG\EPCOR-ProvidingMoreL_1655-CG9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EB8023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45023"/>
          </a:xfrm>
        </p:spPr>
        <p:txBody>
          <a:bodyPr anchor="ctr"/>
          <a:lstStyle>
            <a:lvl1pPr marL="449263" indent="-449263">
              <a:buClr>
                <a:srgbClr val="EB8023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EB8023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EB8023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29378622"/>
      </p:ext>
    </p:extLst>
  </p:cSld>
  <p:clrMapOvr>
    <a:masterClrMapping/>
  </p:clrMapOvr>
  <p:transition spd="med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O:\Legal\Corporate Marketing\Creative Services\logos\PNG\EPCOR-ProvidingMoreL_1655-CG9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6459063"/>
      </p:ext>
    </p:extLst>
  </p:cSld>
  <p:clrMapOvr>
    <a:masterClrMapping/>
  </p:clrMapOvr>
  <p:transition spd="med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2060575"/>
            <a:ext cx="9144000" cy="1655763"/>
          </a:xfrm>
          <a:prstGeom prst="rect">
            <a:avLst/>
          </a:prstGeom>
          <a:solidFill>
            <a:srgbClr val="F5CC0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5" name="Picture 2" descr="O:\Legal\Corporate Marketing\Creative Services\logos\PNG\EPCOR-ProvidingMoreL_123-CG9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8588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1371600" y="390864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62447974"/>
      </p:ext>
    </p:extLst>
  </p:cSld>
  <p:clrMapOvr>
    <a:masterClrMapping/>
  </p:clrMapOvr>
  <p:transition spd="med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66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 userDrawn="1"/>
        </p:nvSpPr>
        <p:spPr>
          <a:xfrm flipV="1">
            <a:off x="-3175" y="3535363"/>
            <a:ext cx="9144000" cy="1406525"/>
          </a:xfrm>
          <a:prstGeom prst="rect">
            <a:avLst/>
          </a:prstGeom>
          <a:solidFill>
            <a:srgbClr val="F5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8" name="Picture 7" descr="O:\Legal\Corporate Marketing\Creative Services\logos\PNG\EPCOR-ProvidingMoreL_123-CG9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8588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3780516"/>
            <a:ext cx="8229600" cy="944628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1371600" y="4988768"/>
            <a:ext cx="6400800" cy="600472"/>
          </a:xfrm>
        </p:spPr>
        <p:txBody>
          <a:bodyPr/>
          <a:lstStyle>
            <a:lvl1pPr marL="0" indent="0" algn="ctr">
              <a:buNone/>
              <a:defRPr b="1">
                <a:solidFill>
                  <a:srgbClr val="F5CC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33566149"/>
      </p:ext>
    </p:extLst>
  </p:cSld>
  <p:clrMapOvr>
    <a:masterClrMapping/>
  </p:clrMapOvr>
  <p:transition spd="med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1512888"/>
            <a:ext cx="9144000" cy="4144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 userDrawn="1"/>
        </p:nvSpPr>
        <p:spPr>
          <a:xfrm>
            <a:off x="0" y="1588"/>
            <a:ext cx="9144000" cy="1511300"/>
          </a:xfrm>
          <a:prstGeom prst="rect">
            <a:avLst/>
          </a:prstGeom>
          <a:solidFill>
            <a:srgbClr val="F5CC0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7" name="Picture 7" descr="O:\Legal\Corporate Marketing\Creative Services\logos\PNG\EPCOR-ProvidingMoreL_123-CG9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8588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1" y="188640"/>
            <a:ext cx="7772400" cy="1181993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1371600" y="4988768"/>
            <a:ext cx="6400800" cy="600472"/>
          </a:xfrm>
        </p:spPr>
        <p:txBody>
          <a:bodyPr/>
          <a:lstStyle>
            <a:lvl1pPr marL="0" indent="0" algn="ctr">
              <a:buNone/>
              <a:defRPr b="1">
                <a:solidFill>
                  <a:srgbClr val="F5CC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18058360"/>
      </p:ext>
    </p:extLst>
  </p:cSld>
  <p:clrMapOvr>
    <a:masterClrMapping/>
  </p:clrMapOvr>
  <p:transition spd="med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5661025"/>
          </a:xfrm>
          <a:prstGeom prst="rect">
            <a:avLst/>
          </a:prstGeom>
          <a:solidFill>
            <a:srgbClr val="F5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5" name="Picture 6" descr="O:\Legal\Corporate Marketing\Creative Services\logos\PNG\EPCOR-ProvidingMoreL_123-CG9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8588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45023"/>
          </a:xfrm>
        </p:spPr>
        <p:txBody>
          <a:bodyPr anchor="ctr"/>
          <a:lstStyle>
            <a:lvl1pPr marL="449263" indent="-449263">
              <a:buClr>
                <a:srgbClr val="EB8023"/>
              </a:buClr>
              <a:buSzPct val="130000"/>
              <a:buFont typeface="Arial" pitchFamily="34" charset="0"/>
              <a:buChar char="■"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 marL="1258888" indent="-344488">
              <a:buClr>
                <a:srgbClr val="EB8023"/>
              </a:buClr>
              <a:buSzPct val="125000"/>
              <a:buFont typeface="Arial" pitchFamily="34" charset="0"/>
              <a:buChar char="■"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buClr>
                <a:srgbClr val="EB8023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54705223"/>
      </p:ext>
    </p:extLst>
  </p:cSld>
  <p:clrMapOvr>
    <a:masterClrMapping/>
  </p:clrMapOvr>
  <p:transition spd="med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1484313"/>
            <a:ext cx="9144000" cy="4176712"/>
          </a:xfrm>
          <a:prstGeom prst="rect">
            <a:avLst/>
          </a:prstGeom>
          <a:solidFill>
            <a:srgbClr val="F5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5" name="Picture 6" descr="O:\Legal\Corporate Marketing\Creative Services\logos\PNG\EPCOR-ProvidingMoreL_123-CG9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8588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45023"/>
          </a:xfrm>
        </p:spPr>
        <p:txBody>
          <a:bodyPr anchor="ctr"/>
          <a:lstStyle>
            <a:lvl1pPr marL="449263" indent="-449263">
              <a:buClr>
                <a:srgbClr val="EB8023"/>
              </a:buClr>
              <a:buSzPct val="130000"/>
              <a:buFont typeface="Arial" pitchFamily="34" charset="0"/>
              <a:buChar char="■"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 marL="1258888" indent="-344488">
              <a:buClr>
                <a:srgbClr val="EB8023"/>
              </a:buClr>
              <a:buSzPct val="125000"/>
              <a:buFont typeface="Arial" pitchFamily="34" charset="0"/>
              <a:buChar char="■"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buClr>
                <a:srgbClr val="EB8023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 b="1">
                <a:solidFill>
                  <a:srgbClr val="F5CC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41587744"/>
      </p:ext>
    </p:extLst>
  </p:cSld>
  <p:clrMapOvr>
    <a:masterClrMapping/>
  </p:clrMapOvr>
  <p:transition spd="med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68313" y="620713"/>
            <a:ext cx="8207375" cy="647700"/>
          </a:xfrm>
          <a:prstGeom prst="rect">
            <a:avLst/>
          </a:prstGeom>
          <a:solidFill>
            <a:srgbClr val="0099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5" name="Picture 6" descr="O:\Legal\Corporate Marketing\Creative Services\logos\PNG\EPCOR-ProvidingMoreL_123-CG9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8588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45023"/>
          </a:xfrm>
        </p:spPr>
        <p:txBody>
          <a:bodyPr anchor="ctr"/>
          <a:lstStyle>
            <a:lvl1pPr marL="449263" indent="-449263">
              <a:buClr>
                <a:srgbClr val="F5CC00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F5CC00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F5CC00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648072"/>
          </a:xfrm>
          <a:solidFill>
            <a:srgbClr val="F5CC00"/>
          </a:solidFill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08465749"/>
      </p:ext>
    </p:extLst>
  </p:cSld>
  <p:clrMapOvr>
    <a:masterClrMapping/>
  </p:clrMapOvr>
  <p:transition spd="med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66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 userDrawn="1"/>
        </p:nvSpPr>
        <p:spPr>
          <a:xfrm>
            <a:off x="0" y="1628775"/>
            <a:ext cx="9144000" cy="647700"/>
          </a:xfrm>
          <a:prstGeom prst="rect">
            <a:avLst/>
          </a:prstGeom>
          <a:solidFill>
            <a:srgbClr val="F5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6" name="Picture 7" descr="O:\Legal\Corporate Marketing\Creative Services\logos\PNG\EPCOR-ProvidingMoreL_123-CG9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8588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1628800"/>
            <a:ext cx="8229600" cy="648072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024336"/>
          </a:xfrm>
        </p:spPr>
        <p:txBody>
          <a:bodyPr anchor="ctr"/>
          <a:lstStyle>
            <a:lvl1pPr marL="449263" indent="-449263">
              <a:buClr>
                <a:srgbClr val="F5CC00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F5CC00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F5CC00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65312318"/>
      </p:ext>
    </p:extLst>
  </p:cSld>
  <p:clrMapOvr>
    <a:masterClrMapping/>
  </p:clrMapOvr>
  <p:transition spd="med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468313" y="620713"/>
            <a:ext cx="8207375" cy="647700"/>
          </a:xfrm>
          <a:prstGeom prst="rect">
            <a:avLst/>
          </a:prstGeom>
          <a:solidFill>
            <a:srgbClr val="0099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6" name="Picture 6" descr="O:\Legal\Corporate Marketing\Creative Services\logos\PNG\EPCOR-ProvidingMoreL_123-CG9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8588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4008" y="1600201"/>
            <a:ext cx="4042792" cy="3845023"/>
          </a:xfrm>
        </p:spPr>
        <p:txBody>
          <a:bodyPr anchor="ctr"/>
          <a:lstStyle>
            <a:lvl1pPr marL="449263" indent="-449263">
              <a:buClr>
                <a:srgbClr val="F5CC00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F5CC00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F5CC00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648072"/>
          </a:xfrm>
          <a:solidFill>
            <a:srgbClr val="F5CC00"/>
          </a:solidFill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8" name="Content Placeholder 2"/>
          <p:cNvSpPr>
            <a:spLocks noGrp="1"/>
          </p:cNvSpPr>
          <p:nvPr>
            <p:ph idx="10"/>
          </p:nvPr>
        </p:nvSpPr>
        <p:spPr>
          <a:xfrm>
            <a:off x="467544" y="1600201"/>
            <a:ext cx="4042792" cy="3845023"/>
          </a:xfrm>
        </p:spPr>
        <p:txBody>
          <a:bodyPr anchor="ctr"/>
          <a:lstStyle>
            <a:lvl1pPr marL="449263" indent="-449263">
              <a:buClr>
                <a:srgbClr val="F5CC00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F5CC00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F5CC00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76392270"/>
      </p:ext>
    </p:extLst>
  </p:cSld>
  <p:clrMapOvr>
    <a:masterClrMapping/>
  </p:clrMapOvr>
  <p:transition spd="med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O:\Legal\Corporate Marketing\Creative Services\logos\PNG\EPCOR-ProvidingMoreL_123-CG9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8588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F5CC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45023"/>
          </a:xfrm>
        </p:spPr>
        <p:txBody>
          <a:bodyPr anchor="ctr"/>
          <a:lstStyle>
            <a:lvl1pPr marL="449263" indent="-449263">
              <a:buClr>
                <a:srgbClr val="F5CC00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F5CC00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F5CC00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07935513"/>
      </p:ext>
    </p:extLst>
  </p:cSld>
  <p:clrMapOvr>
    <a:masterClrMapping/>
  </p:clrMapOvr>
  <p:transition spd="med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O:\Legal\Corporate Marketing\Creative Services\logos\PNG\EPCOR-ProvidingMoreL_123-CG9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8588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5144731"/>
      </p:ext>
    </p:extLst>
  </p:cSld>
  <p:clrMapOvr>
    <a:masterClrMapping/>
  </p:clrMapOvr>
  <p:transition spd="med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2060575"/>
            <a:ext cx="9144000" cy="1655763"/>
          </a:xfrm>
          <a:prstGeom prst="rect">
            <a:avLst/>
          </a:prstGeom>
          <a:solidFill>
            <a:srgbClr val="0099D7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5" name="Picture 4" descr="O:\Legal\Corporate Marketing\Creative Services\logos\PNG\EPCOR-ProvidingMoreL_299-CG9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1371600" y="390864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20398194"/>
      </p:ext>
    </p:extLst>
  </p:cSld>
  <p:clrMapOvr>
    <a:masterClrMapping/>
  </p:clrMapOvr>
  <p:transition spd="med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66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 userDrawn="1"/>
        </p:nvSpPr>
        <p:spPr>
          <a:xfrm flipV="1">
            <a:off x="-3175" y="3535363"/>
            <a:ext cx="9144000" cy="1406525"/>
          </a:xfrm>
          <a:prstGeom prst="rect">
            <a:avLst/>
          </a:prstGeom>
          <a:solidFill>
            <a:srgbClr val="0099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8" name="Picture 4" descr="O:\Legal\Corporate Marketing\Creative Services\logos\PNG\EPCOR-ProvidingMoreL_299-CG9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3780516"/>
            <a:ext cx="8229600" cy="944628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1371600" y="4988768"/>
            <a:ext cx="6400800" cy="600472"/>
          </a:xfrm>
        </p:spPr>
        <p:txBody>
          <a:bodyPr/>
          <a:lstStyle>
            <a:lvl1pPr marL="0" indent="0" algn="ctr">
              <a:buNone/>
              <a:defRPr>
                <a:solidFill>
                  <a:srgbClr val="0099D7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01191938"/>
      </p:ext>
    </p:extLst>
  </p:cSld>
  <p:clrMapOvr>
    <a:masterClrMapping/>
  </p:clrMapOvr>
  <p:transition spd="med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1512888"/>
            <a:ext cx="9144000" cy="4144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 userDrawn="1"/>
        </p:nvSpPr>
        <p:spPr>
          <a:xfrm>
            <a:off x="0" y="1588"/>
            <a:ext cx="9144000" cy="1511300"/>
          </a:xfrm>
          <a:prstGeom prst="rect">
            <a:avLst/>
          </a:prstGeom>
          <a:solidFill>
            <a:srgbClr val="0099D7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7" name="Picture 4" descr="O:\Legal\Corporate Marketing\Creative Services\logos\PNG\EPCOR-ProvidingMoreL_299-CG9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1" y="188640"/>
            <a:ext cx="7772400" cy="1181993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1371600" y="4988768"/>
            <a:ext cx="6400800" cy="600472"/>
          </a:xfrm>
        </p:spPr>
        <p:txBody>
          <a:bodyPr/>
          <a:lstStyle>
            <a:lvl1pPr marL="0" indent="0" algn="ctr">
              <a:buNone/>
              <a:defRPr>
                <a:solidFill>
                  <a:srgbClr val="0099D7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26285779"/>
      </p:ext>
    </p:extLst>
  </p:cSld>
  <p:clrMapOvr>
    <a:masterClrMapping/>
  </p:clrMapOvr>
  <p:transition spd="med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5661025"/>
          </a:xfrm>
          <a:prstGeom prst="rect">
            <a:avLst/>
          </a:prstGeom>
          <a:solidFill>
            <a:srgbClr val="0099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5" name="Picture 4" descr="O:\Legal\Corporate Marketing\Creative Services\logos\PNG\EPCOR-ProvidingMoreL_299-CG9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45023"/>
          </a:xfrm>
        </p:spPr>
        <p:txBody>
          <a:bodyPr anchor="ctr"/>
          <a:lstStyle>
            <a:lvl1pPr marL="449263" indent="-449263">
              <a:buClr>
                <a:srgbClr val="EB8023"/>
              </a:buClr>
              <a:buSzPct val="130000"/>
              <a:buFont typeface="Arial" pitchFamily="34" charset="0"/>
              <a:buChar char="■"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 marL="1258888" indent="-344488">
              <a:buClr>
                <a:srgbClr val="EB8023"/>
              </a:buClr>
              <a:buSzPct val="125000"/>
              <a:buFont typeface="Arial" pitchFamily="34" charset="0"/>
              <a:buChar char="■"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buClr>
                <a:srgbClr val="EB8023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05046965"/>
      </p:ext>
    </p:extLst>
  </p:cSld>
  <p:clrMapOvr>
    <a:masterClrMapping/>
  </p:clrMapOvr>
  <p:transition spd="med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1484313"/>
            <a:ext cx="9144000" cy="4176712"/>
          </a:xfrm>
          <a:prstGeom prst="rect">
            <a:avLst/>
          </a:prstGeom>
          <a:solidFill>
            <a:srgbClr val="0099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5" name="Picture 4" descr="O:\Legal\Corporate Marketing\Creative Services\logos\PNG\EPCOR-ProvidingMoreL_299-CG9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45023"/>
          </a:xfrm>
        </p:spPr>
        <p:txBody>
          <a:bodyPr anchor="ctr"/>
          <a:lstStyle>
            <a:lvl1pPr marL="449263" indent="-449263">
              <a:buClr>
                <a:srgbClr val="EB8023"/>
              </a:buClr>
              <a:buSzPct val="130000"/>
              <a:buFont typeface="Arial" pitchFamily="34" charset="0"/>
              <a:buChar char="■"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 marL="1258888" indent="-344488">
              <a:buClr>
                <a:srgbClr val="EB8023"/>
              </a:buClr>
              <a:buSzPct val="125000"/>
              <a:buFont typeface="Arial" pitchFamily="34" charset="0"/>
              <a:buChar char="■"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buClr>
                <a:srgbClr val="EB8023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 b="1">
                <a:solidFill>
                  <a:srgbClr val="0099D7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33230988"/>
      </p:ext>
    </p:extLst>
  </p:cSld>
  <p:clrMapOvr>
    <a:masterClrMapping/>
  </p:clrMapOvr>
  <p:transition spd="med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66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 userDrawn="1"/>
        </p:nvSpPr>
        <p:spPr>
          <a:xfrm>
            <a:off x="0" y="1628775"/>
            <a:ext cx="9144000" cy="647700"/>
          </a:xfrm>
          <a:prstGeom prst="rect">
            <a:avLst/>
          </a:prstGeom>
          <a:solidFill>
            <a:srgbClr val="0099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6" name="Picture 4" descr="O:\Legal\Corporate Marketing\Creative Services\logos\PNG\EPCOR-ProvidingMoreL_299-CG9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1628800"/>
            <a:ext cx="8229600" cy="648072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024336"/>
          </a:xfrm>
        </p:spPr>
        <p:txBody>
          <a:bodyPr anchor="ctr"/>
          <a:lstStyle>
            <a:lvl1pPr marL="449263" indent="-449263">
              <a:buClr>
                <a:srgbClr val="0099D7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0099D7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0099D7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16780985"/>
      </p:ext>
    </p:extLst>
  </p:cSld>
  <p:clrMapOvr>
    <a:masterClrMapping/>
  </p:clrMapOvr>
  <p:transition spd="med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O:\Legal\Corporate Marketing\Creative Services\logos\PNG\EPCOR-ProvidingMoreL_299-CG9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 userDrawn="1"/>
        </p:nvSpPr>
        <p:spPr>
          <a:xfrm>
            <a:off x="468313" y="620713"/>
            <a:ext cx="8207375" cy="647700"/>
          </a:xfrm>
          <a:prstGeom prst="rect">
            <a:avLst/>
          </a:prstGeom>
          <a:solidFill>
            <a:srgbClr val="0099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45023"/>
          </a:xfrm>
        </p:spPr>
        <p:txBody>
          <a:bodyPr anchor="ctr"/>
          <a:lstStyle>
            <a:lvl1pPr marL="449263" indent="-449263">
              <a:buClr>
                <a:srgbClr val="0099D7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0099D7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0099D7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648072"/>
          </a:xfrm>
          <a:solidFill>
            <a:srgbClr val="0099D7"/>
          </a:solidFill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05142070"/>
      </p:ext>
    </p:extLst>
  </p:cSld>
  <p:clrMapOvr>
    <a:masterClrMapping/>
  </p:clrMapOvr>
  <p:transition spd="med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:\Legal\Corporate Marketing\Creative Services\logos\PNG\EPCOR-ProvidingMoreL_299-CG9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 userDrawn="1"/>
        </p:nvSpPr>
        <p:spPr>
          <a:xfrm>
            <a:off x="468313" y="620713"/>
            <a:ext cx="8207375" cy="647700"/>
          </a:xfrm>
          <a:prstGeom prst="rect">
            <a:avLst/>
          </a:prstGeom>
          <a:solidFill>
            <a:srgbClr val="0099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4008" y="1600201"/>
            <a:ext cx="4042792" cy="3845023"/>
          </a:xfrm>
        </p:spPr>
        <p:txBody>
          <a:bodyPr anchor="ctr"/>
          <a:lstStyle>
            <a:lvl1pPr marL="449263" indent="-449263">
              <a:buClr>
                <a:srgbClr val="0099D7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0099D7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0099D7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648072"/>
          </a:xfrm>
          <a:solidFill>
            <a:srgbClr val="0099D7"/>
          </a:solidFill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8" name="Content Placeholder 2"/>
          <p:cNvSpPr>
            <a:spLocks noGrp="1"/>
          </p:cNvSpPr>
          <p:nvPr>
            <p:ph idx="10"/>
          </p:nvPr>
        </p:nvSpPr>
        <p:spPr>
          <a:xfrm>
            <a:off x="467544" y="1600201"/>
            <a:ext cx="4042792" cy="3845023"/>
          </a:xfrm>
        </p:spPr>
        <p:txBody>
          <a:bodyPr anchor="ctr"/>
          <a:lstStyle>
            <a:lvl1pPr marL="449263" indent="-449263">
              <a:buClr>
                <a:srgbClr val="0099D7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0099D7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0099D7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73887482"/>
      </p:ext>
    </p:extLst>
  </p:cSld>
  <p:clrMapOvr>
    <a:masterClrMapping/>
  </p:clrMapOvr>
  <p:transition spd="med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O:\Legal\Corporate Marketing\Creative Services\logos\PNG\EPCOR-ProvidingMoreL_299-CG9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0099D7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45023"/>
          </a:xfrm>
        </p:spPr>
        <p:txBody>
          <a:bodyPr anchor="ctr"/>
          <a:lstStyle>
            <a:lvl1pPr marL="449263" indent="-449263">
              <a:buClr>
                <a:srgbClr val="0099D7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0099D7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0099D7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78554741"/>
      </p:ext>
    </p:extLst>
  </p:cSld>
  <p:clrMapOvr>
    <a:masterClrMapping/>
  </p:clrMapOvr>
  <p:transition spd="med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O:\Legal\Corporate Marketing\Creative Services\logos\PNG\EPCOR-ProvidingMoreL_299-CG9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5061962"/>
      </p:ext>
    </p:extLst>
  </p:cSld>
  <p:clrMapOvr>
    <a:masterClrMapping/>
  </p:clrMapOvr>
  <p:transition spd="med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2060575"/>
            <a:ext cx="9144000" cy="1655763"/>
          </a:xfrm>
          <a:prstGeom prst="rect">
            <a:avLst/>
          </a:prstGeom>
          <a:solidFill>
            <a:srgbClr val="58B22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5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8513"/>
            <a:ext cx="2663825" cy="97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1371600" y="390864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39320631"/>
      </p:ext>
    </p:extLst>
  </p:cSld>
  <p:clrMapOvr>
    <a:masterClrMapping/>
  </p:clrMapOvr>
  <p:transition spd="med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66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 userDrawn="1"/>
        </p:nvSpPr>
        <p:spPr>
          <a:xfrm flipV="1">
            <a:off x="-3175" y="3535363"/>
            <a:ext cx="9144000" cy="1406525"/>
          </a:xfrm>
          <a:prstGeom prst="rect">
            <a:avLst/>
          </a:prstGeom>
          <a:solidFill>
            <a:srgbClr val="58B2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8513"/>
            <a:ext cx="2663825" cy="97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3780516"/>
            <a:ext cx="8229600" cy="944628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1371600" y="4988768"/>
            <a:ext cx="6400800" cy="600472"/>
          </a:xfrm>
        </p:spPr>
        <p:txBody>
          <a:bodyPr/>
          <a:lstStyle>
            <a:lvl1pPr marL="0" indent="0" algn="ctr">
              <a:buNone/>
              <a:defRPr>
                <a:solidFill>
                  <a:srgbClr val="58B22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78406870"/>
      </p:ext>
    </p:extLst>
  </p:cSld>
  <p:clrMapOvr>
    <a:masterClrMapping/>
  </p:clrMapOvr>
  <p:transition spd="med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4763" y="1512888"/>
            <a:ext cx="9144001" cy="415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 userDrawn="1"/>
        </p:nvSpPr>
        <p:spPr>
          <a:xfrm>
            <a:off x="0" y="1588"/>
            <a:ext cx="9144000" cy="1511300"/>
          </a:xfrm>
          <a:prstGeom prst="rect">
            <a:avLst/>
          </a:prstGeom>
          <a:solidFill>
            <a:srgbClr val="58B22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7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8513"/>
            <a:ext cx="2663825" cy="97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1" y="188640"/>
            <a:ext cx="7772400" cy="1181993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1371600" y="4988768"/>
            <a:ext cx="6400800" cy="600472"/>
          </a:xfrm>
        </p:spPr>
        <p:txBody>
          <a:bodyPr/>
          <a:lstStyle>
            <a:lvl1pPr marL="0" indent="0" algn="ctr">
              <a:buNone/>
              <a:defRPr>
                <a:solidFill>
                  <a:srgbClr val="58B22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40360785"/>
      </p:ext>
    </p:extLst>
  </p:cSld>
  <p:clrMapOvr>
    <a:masterClrMapping/>
  </p:clrMapOvr>
  <p:transition spd="med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5661025"/>
          </a:xfrm>
          <a:prstGeom prst="rect">
            <a:avLst/>
          </a:prstGeom>
          <a:solidFill>
            <a:srgbClr val="58B2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5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8513"/>
            <a:ext cx="2663825" cy="97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45023"/>
          </a:xfrm>
        </p:spPr>
        <p:txBody>
          <a:bodyPr anchor="ctr"/>
          <a:lstStyle>
            <a:lvl1pPr marL="449263" indent="-449263">
              <a:buClr>
                <a:srgbClr val="F5CC00"/>
              </a:buClr>
              <a:buSzPct val="130000"/>
              <a:buFont typeface="Arial" pitchFamily="34" charset="0"/>
              <a:buChar char="■"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 marL="1258888" indent="-344488">
              <a:buClr>
                <a:srgbClr val="F5CC00"/>
              </a:buClr>
              <a:buSzPct val="125000"/>
              <a:buFont typeface="Arial" pitchFamily="34" charset="0"/>
              <a:buChar char="■"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buClr>
                <a:srgbClr val="F5CC00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2175632"/>
      </p:ext>
    </p:extLst>
  </p:cSld>
  <p:clrMapOvr>
    <a:masterClrMapping/>
  </p:clrMapOvr>
  <p:transition spd="med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1484313"/>
            <a:ext cx="9144000" cy="4176712"/>
          </a:xfrm>
          <a:prstGeom prst="rect">
            <a:avLst/>
          </a:prstGeom>
          <a:solidFill>
            <a:srgbClr val="58B2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5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8513"/>
            <a:ext cx="2663825" cy="97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58B22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45023"/>
          </a:xfrm>
        </p:spPr>
        <p:txBody>
          <a:bodyPr anchor="ctr"/>
          <a:lstStyle>
            <a:lvl1pPr marL="449263" indent="-449263">
              <a:buClr>
                <a:srgbClr val="F5CC00"/>
              </a:buClr>
              <a:buSzPct val="130000"/>
              <a:buFont typeface="Arial" pitchFamily="34" charset="0"/>
              <a:buChar char="■"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 marL="1258888" indent="-344488">
              <a:buClr>
                <a:srgbClr val="F5CC00"/>
              </a:buClr>
              <a:buSzPct val="125000"/>
              <a:buFont typeface="Arial" pitchFamily="34" charset="0"/>
              <a:buChar char="■"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buClr>
                <a:srgbClr val="F5CC00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2775155"/>
      </p:ext>
    </p:extLst>
  </p:cSld>
  <p:clrMapOvr>
    <a:masterClrMapping/>
  </p:clrMapOvr>
  <p:transition spd="med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661025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2" name="Rectangle 1"/>
          <p:cNvSpPr/>
          <p:nvPr userDrawn="1"/>
        </p:nvSpPr>
        <p:spPr>
          <a:xfrm>
            <a:off x="0" y="2276872"/>
            <a:ext cx="9144000" cy="34567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CA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1628775"/>
            <a:ext cx="9144000" cy="647700"/>
          </a:xfrm>
          <a:prstGeom prst="rect">
            <a:avLst/>
          </a:prstGeom>
          <a:solidFill>
            <a:srgbClr val="58B2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8513"/>
            <a:ext cx="2663825" cy="97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1628800"/>
            <a:ext cx="8229600" cy="648072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024336"/>
          </a:xfrm>
        </p:spPr>
        <p:txBody>
          <a:bodyPr anchor="ctr"/>
          <a:lstStyle>
            <a:lvl1pPr marL="449263" indent="-449263">
              <a:buClr>
                <a:srgbClr val="58B221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58B221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58B221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00043085"/>
      </p:ext>
    </p:extLst>
  </p:cSld>
  <p:clrMapOvr>
    <a:masterClrMapping/>
  </p:clrMapOvr>
  <p:transition spd="med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68313" y="620713"/>
            <a:ext cx="8207375" cy="647700"/>
          </a:xfrm>
          <a:prstGeom prst="rect">
            <a:avLst/>
          </a:prstGeom>
          <a:solidFill>
            <a:srgbClr val="58B2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5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8513"/>
            <a:ext cx="2663825" cy="97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45023"/>
          </a:xfrm>
        </p:spPr>
        <p:txBody>
          <a:bodyPr anchor="ctr"/>
          <a:lstStyle>
            <a:lvl1pPr marL="449263" indent="-449263">
              <a:buClr>
                <a:srgbClr val="58B221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58B221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58B221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648072"/>
          </a:xfrm>
          <a:solidFill>
            <a:srgbClr val="58B221"/>
          </a:solidFill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16278637"/>
      </p:ext>
    </p:extLst>
  </p:cSld>
  <p:clrMapOvr>
    <a:masterClrMapping/>
  </p:clrMapOvr>
  <p:transition spd="med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468313" y="620713"/>
            <a:ext cx="8207375" cy="647700"/>
          </a:xfrm>
          <a:prstGeom prst="rect">
            <a:avLst/>
          </a:prstGeom>
          <a:solidFill>
            <a:srgbClr val="58B2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6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8513"/>
            <a:ext cx="2663825" cy="97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4008" y="1600201"/>
            <a:ext cx="4042792" cy="3845023"/>
          </a:xfrm>
        </p:spPr>
        <p:txBody>
          <a:bodyPr anchor="ctr"/>
          <a:lstStyle>
            <a:lvl1pPr marL="449263" indent="-449263">
              <a:buClr>
                <a:srgbClr val="58B221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58B221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58B221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648072"/>
          </a:xfrm>
          <a:solidFill>
            <a:srgbClr val="58B221"/>
          </a:solidFill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8" name="Content Placeholder 2"/>
          <p:cNvSpPr>
            <a:spLocks noGrp="1"/>
          </p:cNvSpPr>
          <p:nvPr>
            <p:ph idx="10"/>
          </p:nvPr>
        </p:nvSpPr>
        <p:spPr>
          <a:xfrm>
            <a:off x="467544" y="1600201"/>
            <a:ext cx="4042792" cy="3845023"/>
          </a:xfrm>
        </p:spPr>
        <p:txBody>
          <a:bodyPr anchor="ctr"/>
          <a:lstStyle>
            <a:lvl1pPr marL="449263" indent="-449263">
              <a:buClr>
                <a:srgbClr val="58B221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58B221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58B221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96225684"/>
      </p:ext>
    </p:extLst>
  </p:cSld>
  <p:clrMapOvr>
    <a:masterClrMapping/>
  </p:clrMapOvr>
  <p:transition spd="med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8513"/>
            <a:ext cx="2663825" cy="97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58B22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45023"/>
          </a:xfrm>
        </p:spPr>
        <p:txBody>
          <a:bodyPr anchor="ctr"/>
          <a:lstStyle>
            <a:lvl1pPr marL="449263" indent="-449263">
              <a:buClr>
                <a:srgbClr val="58B221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58B221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58B221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75249923"/>
      </p:ext>
    </p:extLst>
  </p:cSld>
  <p:clrMapOvr>
    <a:masterClrMapping/>
  </p:clrMapOvr>
  <p:transition spd="med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8513"/>
            <a:ext cx="2663825" cy="97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9554423"/>
      </p:ext>
    </p:extLst>
  </p:cSld>
  <p:clrMapOvr>
    <a:masterClrMapping/>
  </p:clrMapOvr>
  <p:transition spd="med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7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O:\Legal\Corporate Marketing\Creative Services\illustrations\300 DPI JPEGS\Family Water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76225" y="5167313"/>
            <a:ext cx="3863975" cy="169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 descr="O:\Legal\Corporate Marketing\Creative Services\illustrations\PNG\green_bird.pn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588125" y="1125538"/>
            <a:ext cx="1008063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O:\Legal\Corporate Marketing\Creative Services\illustrations\PNG\yellow_bird.png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812088" y="750888"/>
            <a:ext cx="735012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O:\Legal\Corporate Marketing\Creative Services\illustrations\PNG\blue_bird.png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29338" y="404813"/>
            <a:ext cx="506412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0040" y="2636912"/>
            <a:ext cx="7772400" cy="1181993"/>
          </a:xfrm>
        </p:spPr>
        <p:txBody>
          <a:bodyPr/>
          <a:lstStyle>
            <a:lvl1pPr>
              <a:defRPr b="1">
                <a:solidFill>
                  <a:srgbClr val="0099D7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800" y="4052664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233A8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72761135"/>
      </p:ext>
    </p:extLst>
  </p:cSld>
  <p:clrMapOvr>
    <a:masterClrMapping/>
  </p:clrMapOvr>
  <p:transition spd="med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O:\Legal\Corporate Marketing\Creative Services\illustrations\300 DPI JPEGS\Family.Worker.Kids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07950" y="5543550"/>
            <a:ext cx="4608513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948488" y="123825"/>
            <a:ext cx="1630362" cy="130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015038" y="1077913"/>
            <a:ext cx="90805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8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9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971550" y="620713"/>
            <a:ext cx="76993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Slide Number Placeholder 3"/>
          <p:cNvSpPr txBox="1"/>
          <p:nvPr userDrawn="1"/>
        </p:nvSpPr>
        <p:spPr>
          <a:xfrm>
            <a:off x="3995738" y="6270625"/>
            <a:ext cx="1152525" cy="3270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7B68AFF-005E-407A-8D39-7E7470248A6B}" type="slidenum">
              <a:rPr lang="en-CA" smtClean="0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CA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683568" y="2636912"/>
            <a:ext cx="7772400" cy="1181993"/>
          </a:xfrm>
        </p:spPr>
        <p:txBody>
          <a:bodyPr/>
          <a:lstStyle>
            <a:lvl1pPr>
              <a:defRPr b="1">
                <a:solidFill>
                  <a:srgbClr val="0099D7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1409328" y="4052664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233A8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38404280"/>
      </p:ext>
    </p:extLst>
  </p:cSld>
  <p:clrMapOvr>
    <a:masterClrMapping/>
  </p:clrMapOvr>
  <p:transition spd="med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O:\Legal\Corporate Marketing\Creative Services\illustrations\JPEGS\EPCOR-PM-Buildings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23850" y="5622925"/>
            <a:ext cx="3887788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 userDrawn="1"/>
        </p:nvSpPr>
        <p:spPr>
          <a:xfrm>
            <a:off x="0" y="2060575"/>
            <a:ext cx="9144000" cy="1655763"/>
          </a:xfrm>
          <a:prstGeom prst="rect">
            <a:avLst/>
          </a:prstGeom>
          <a:solidFill>
            <a:srgbClr val="233A8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1371600" y="390864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73269345"/>
      </p:ext>
    </p:extLst>
  </p:cSld>
  <p:clrMapOvr>
    <a:masterClrMapping/>
  </p:clrMapOvr>
  <p:transition spd="med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8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5661025"/>
          </a:xfrm>
          <a:prstGeom prst="rect">
            <a:avLst/>
          </a:prstGeom>
          <a:solidFill>
            <a:srgbClr val="233A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5" name="Picture 2" descr="O:\Legal\Corporate Marketing\Creative Services\illustrations\JPEGS\EPCOR-PM-Buildings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11163" y="6069013"/>
            <a:ext cx="2432050" cy="788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45023"/>
          </a:xfrm>
        </p:spPr>
        <p:txBody>
          <a:bodyPr anchor="ctr"/>
          <a:lstStyle>
            <a:lvl1pPr marL="449263" indent="-449263">
              <a:buClr>
                <a:srgbClr val="0099D7"/>
              </a:buClr>
              <a:buSzPct val="130000"/>
              <a:buFont typeface="Arial" pitchFamily="34" charset="0"/>
              <a:buChar char="■"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 marL="1258888" indent="-344488">
              <a:buClr>
                <a:srgbClr val="0099D7"/>
              </a:buClr>
              <a:buSzPct val="125000"/>
              <a:buFont typeface="Arial" pitchFamily="34" charset="0"/>
              <a:buChar char="■"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buClr>
                <a:srgbClr val="0099D7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47339472"/>
      </p:ext>
    </p:extLst>
  </p:cSld>
  <p:clrMapOvr>
    <a:masterClrMapping/>
  </p:clrMapOvr>
  <p:transition spd="med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8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1484313"/>
            <a:ext cx="9144000" cy="4176712"/>
          </a:xfrm>
          <a:prstGeom prst="rect">
            <a:avLst/>
          </a:prstGeom>
          <a:solidFill>
            <a:srgbClr val="233A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5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O:\Legal\Corporate Marketing\Creative Services\illustrations\JPEGS\EPCOR-PM-Buildings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11163" y="6069013"/>
            <a:ext cx="2432050" cy="788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233A8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45023"/>
          </a:xfrm>
        </p:spPr>
        <p:txBody>
          <a:bodyPr anchor="ctr"/>
          <a:lstStyle>
            <a:lvl1pPr marL="449263" indent="-449263">
              <a:buClr>
                <a:srgbClr val="0099D7"/>
              </a:buClr>
              <a:buSzPct val="130000"/>
              <a:buFont typeface="Arial" pitchFamily="34" charset="0"/>
              <a:buChar char="■"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 marL="1258888" indent="-344488">
              <a:buClr>
                <a:srgbClr val="0099D7"/>
              </a:buClr>
              <a:buSzPct val="125000"/>
              <a:buFont typeface="Arial" pitchFamily="34" charset="0"/>
              <a:buChar char="■"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buClr>
                <a:srgbClr val="0099D7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69962171"/>
      </p:ext>
    </p:extLst>
  </p:cSld>
  <p:clrMapOvr>
    <a:masterClrMapping/>
  </p:clrMapOvr>
  <p:transition spd="med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8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251521" y="117004"/>
            <a:ext cx="8640960" cy="6477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5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O:\Legal\Corporate Marketing\Creative Services\illustrations\JPEGS\EPCOR-PM-Buildings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11163" y="6069013"/>
            <a:ext cx="2432050" cy="788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648072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45023"/>
          </a:xfrm>
        </p:spPr>
        <p:txBody>
          <a:bodyPr anchor="ctr"/>
          <a:lstStyle>
            <a:lvl1pPr marL="449263" indent="-449263">
              <a:buClr>
                <a:srgbClr val="233A81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233A81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233A81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31476354"/>
      </p:ext>
    </p:extLst>
  </p:cSld>
  <p:clrMapOvr>
    <a:masterClrMapping/>
  </p:clrMapOvr>
  <p:transition spd="med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468313" y="620713"/>
            <a:ext cx="8207375" cy="6477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6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O:\Legal\Corporate Marketing\Creative Services\illustrations\JPEGS\EPCOR-PM-Buildings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11163" y="6069013"/>
            <a:ext cx="2432050" cy="788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648072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4008" y="1600201"/>
            <a:ext cx="4042792" cy="3845023"/>
          </a:xfrm>
        </p:spPr>
        <p:txBody>
          <a:bodyPr anchor="ctr"/>
          <a:lstStyle>
            <a:lvl1pPr marL="449263" indent="-449263">
              <a:buClr>
                <a:srgbClr val="233A81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233A81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233A81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8" name="Content Placeholder 2"/>
          <p:cNvSpPr>
            <a:spLocks noGrp="1"/>
          </p:cNvSpPr>
          <p:nvPr>
            <p:ph idx="10"/>
          </p:nvPr>
        </p:nvSpPr>
        <p:spPr>
          <a:xfrm>
            <a:off x="467544" y="1600201"/>
            <a:ext cx="4032448" cy="3845023"/>
          </a:xfrm>
        </p:spPr>
        <p:txBody>
          <a:bodyPr anchor="ctr"/>
          <a:lstStyle>
            <a:lvl1pPr marL="449263" indent="-449263">
              <a:buClr>
                <a:srgbClr val="233A81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233A81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233A81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01018008"/>
      </p:ext>
    </p:extLst>
  </p:cSld>
  <p:clrMapOvr>
    <a:masterClrMapping/>
  </p:clrMapOvr>
  <p:transition spd="med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8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O:\Legal\Corporate Marketing\Creative Services\illustrations\JPEGS\EPCOR-PM-Buildings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11163" y="6069013"/>
            <a:ext cx="2432050" cy="788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233A8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45023"/>
          </a:xfrm>
        </p:spPr>
        <p:txBody>
          <a:bodyPr anchor="ctr"/>
          <a:lstStyle>
            <a:lvl1pPr marL="449263" indent="-449263">
              <a:buClr>
                <a:srgbClr val="233A81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233A81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233A81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01546489"/>
      </p:ext>
    </p:extLst>
  </p:cSld>
  <p:clrMapOvr>
    <a:masterClrMapping/>
  </p:clrMapOvr>
  <p:transition spd="med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8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O:\Legal\Corporate Marketing\Creative Services\illustrations\PNG\EPCOR-Helicopter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84213" y="5160963"/>
            <a:ext cx="2808287" cy="1436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233A8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45023"/>
          </a:xfrm>
        </p:spPr>
        <p:txBody>
          <a:bodyPr anchor="ctr"/>
          <a:lstStyle>
            <a:lvl1pPr marL="449263" indent="-449263">
              <a:buClr>
                <a:srgbClr val="233A81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233A81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233A81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40750024"/>
      </p:ext>
    </p:extLst>
  </p:cSld>
  <p:clrMapOvr>
    <a:masterClrMapping/>
  </p:clrMapOvr>
  <p:transition spd="med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6643826"/>
      </p:ext>
    </p:extLst>
  </p:cSld>
  <p:clrMapOvr>
    <a:masterClrMapping/>
  </p:clrMapOvr>
  <p:transition spd="med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2060575"/>
            <a:ext cx="9144000" cy="1655763"/>
          </a:xfrm>
          <a:prstGeom prst="rect">
            <a:avLst/>
          </a:prstGeom>
          <a:solidFill>
            <a:srgbClr val="92919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grpSp>
        <p:nvGrpSpPr>
          <p:cNvPr id="5" name="Group 6"/>
          <p:cNvGrpSpPr/>
          <p:nvPr userDrawn="1"/>
        </p:nvGrpSpPr>
        <p:grpSpPr>
          <a:xfrm>
            <a:off x="395288" y="5478463"/>
            <a:ext cx="3362325" cy="1406525"/>
            <a:chOff x="490216" y="5157192"/>
            <a:chExt cx="4131120" cy="1728192"/>
          </a:xfrm>
        </p:grpSpPr>
        <p:pic>
          <p:nvPicPr>
            <p:cNvPr id="6" name="Picture 2" descr="O:\Legal\Corporate Marketing\Creative Services\illustrations\PNG\EPCOR-Chair.png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490216" y="5157192"/>
              <a:ext cx="1921544" cy="1728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2" descr="O:\Legal\Corporate Marketing\Creative Services\illustrations\PNG\EPCOR-Chair.png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2699792" y="5157192"/>
              <a:ext cx="1921544" cy="1728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8" name="Picture 2" descr="O:\Legal\Corporate Marketing\Creative Services\logos\PNG\EPCOR-ProvidingMoreL_CG9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1371600" y="390864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50193852"/>
      </p:ext>
    </p:extLst>
  </p:cSld>
  <p:clrMapOvr>
    <a:masterClrMapping/>
  </p:clrMapOvr>
  <p:transition spd="med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8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5661025"/>
          </a:xfrm>
          <a:prstGeom prst="rect">
            <a:avLst/>
          </a:prstGeom>
          <a:solidFill>
            <a:srgbClr val="92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5" name="Picture 6" descr="O:\Legal\Corporate Marketing\Creative Services\illustrations\JPEGS\EPCOR-Chair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57213" y="6149975"/>
            <a:ext cx="774700" cy="69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O:\Legal\Corporate Marketing\Creative Services\illustrations\JPEGS\EPCOR-Chair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493838" y="6149975"/>
            <a:ext cx="774700" cy="69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O:\Legal\Corporate Marketing\Creative Services\logos\PNG\EPCOR-ProvidingMoreL_CG9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45023"/>
          </a:xfrm>
        </p:spPr>
        <p:txBody>
          <a:bodyPr anchor="ctr"/>
          <a:lstStyle>
            <a:lvl1pPr marL="449263" indent="-449263">
              <a:buClr>
                <a:srgbClr val="233A81"/>
              </a:buClr>
              <a:buSzPct val="130000"/>
              <a:buFont typeface="Arial" pitchFamily="34" charset="0"/>
              <a:buChar char="■"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 marL="1258888" indent="-344488">
              <a:buClr>
                <a:srgbClr val="233A81"/>
              </a:buClr>
              <a:buSzPct val="125000"/>
              <a:buFont typeface="Arial" pitchFamily="34" charset="0"/>
              <a:buChar char="■"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buClr>
                <a:srgbClr val="233A8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97644427"/>
      </p:ext>
    </p:extLst>
  </p:cSld>
  <p:clrMapOvr>
    <a:masterClrMapping/>
  </p:clrMapOvr>
  <p:transition spd="med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9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1484313"/>
            <a:ext cx="9144000" cy="4176712"/>
          </a:xfrm>
          <a:prstGeom prst="rect">
            <a:avLst/>
          </a:prstGeom>
          <a:solidFill>
            <a:srgbClr val="92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5" name="Picture 6" descr="O:\Legal\Corporate Marketing\Creative Services\illustrations\JPEGS\EPCOR-Chair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57213" y="6149975"/>
            <a:ext cx="774700" cy="69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O:\Legal\Corporate Marketing\Creative Services\illustrations\JPEGS\EPCOR-Chair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493838" y="6149975"/>
            <a:ext cx="774700" cy="69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O:\Legal\Corporate Marketing\Creative Services\logos\PNG\EPCOR-ProvidingMoreL_CG9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92919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45023"/>
          </a:xfrm>
        </p:spPr>
        <p:txBody>
          <a:bodyPr anchor="ctr"/>
          <a:lstStyle>
            <a:lvl1pPr marL="449263" indent="-449263">
              <a:buClr>
                <a:srgbClr val="233A81"/>
              </a:buClr>
              <a:buSzPct val="130000"/>
              <a:buFont typeface="Arial" pitchFamily="34" charset="0"/>
              <a:buChar char="■"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 marL="1258888" indent="-344488">
              <a:buClr>
                <a:srgbClr val="233A81"/>
              </a:buClr>
              <a:buSzPct val="125000"/>
              <a:buFont typeface="Arial" pitchFamily="34" charset="0"/>
              <a:buChar char="■"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buClr>
                <a:srgbClr val="233A8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56620658"/>
      </p:ext>
    </p:extLst>
  </p:cSld>
  <p:clrMapOvr>
    <a:masterClrMapping/>
  </p:clrMapOvr>
  <p:transition spd="med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68313" y="620713"/>
            <a:ext cx="8207375" cy="647700"/>
          </a:xfrm>
          <a:prstGeom prst="rect">
            <a:avLst/>
          </a:prstGeom>
          <a:solidFill>
            <a:srgbClr val="92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5" name="Picture 6" descr="O:\Legal\Corporate Marketing\Creative Services\illustrations\JPEGS\EPCOR-Chair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57213" y="6149975"/>
            <a:ext cx="774700" cy="69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O:\Legal\Corporate Marketing\Creative Services\illustrations\JPEGS\EPCOR-Chair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493838" y="6149975"/>
            <a:ext cx="774700" cy="69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O:\Legal\Corporate Marketing\Creative Services\logos\PNG\EPCOR-ProvidingMoreL_CG9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45023"/>
          </a:xfrm>
        </p:spPr>
        <p:txBody>
          <a:bodyPr anchor="ctr"/>
          <a:lstStyle>
            <a:lvl1pPr marL="449263" indent="-449263">
              <a:buClr>
                <a:srgbClr val="233A81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233A81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233A81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648072"/>
          </a:xfrm>
          <a:solidFill>
            <a:srgbClr val="929191"/>
          </a:solidFill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47297730"/>
      </p:ext>
    </p:extLst>
  </p:cSld>
  <p:clrMapOvr>
    <a:masterClrMapping/>
  </p:clrMapOvr>
  <p:transition spd="med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O:\Legal\Corporate Marketing\Creative Services\logos\PNG\EPCOR-ProvidingMoreL_CG9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 userDrawn="1"/>
        </p:nvSpPr>
        <p:spPr>
          <a:xfrm>
            <a:off x="468313" y="620713"/>
            <a:ext cx="8207375" cy="647700"/>
          </a:xfrm>
          <a:prstGeom prst="rect">
            <a:avLst/>
          </a:prstGeom>
          <a:solidFill>
            <a:srgbClr val="92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7" name="Picture 6" descr="O:\Legal\Corporate Marketing\Creative Services\illustrations\JPEGS\EPCOR-Chair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57213" y="6149975"/>
            <a:ext cx="774700" cy="69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" descr="O:\Legal\Corporate Marketing\Creative Services\illustrations\JPEGS\EPCOR-Chair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493838" y="6149975"/>
            <a:ext cx="774700" cy="69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4008" y="1600201"/>
            <a:ext cx="4042792" cy="3845023"/>
          </a:xfrm>
        </p:spPr>
        <p:txBody>
          <a:bodyPr anchor="ctr"/>
          <a:lstStyle>
            <a:lvl1pPr marL="449263" indent="-449263">
              <a:buClr>
                <a:srgbClr val="233A81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233A81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233A81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648072"/>
          </a:xfrm>
          <a:solidFill>
            <a:srgbClr val="929191"/>
          </a:solidFill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10" name="Content Placeholder 2"/>
          <p:cNvSpPr>
            <a:spLocks noGrp="1"/>
          </p:cNvSpPr>
          <p:nvPr>
            <p:ph idx="10"/>
          </p:nvPr>
        </p:nvSpPr>
        <p:spPr>
          <a:xfrm>
            <a:off x="467544" y="1600201"/>
            <a:ext cx="4042792" cy="3845023"/>
          </a:xfrm>
        </p:spPr>
        <p:txBody>
          <a:bodyPr anchor="ctr"/>
          <a:lstStyle>
            <a:lvl1pPr marL="449263" indent="-449263">
              <a:buClr>
                <a:srgbClr val="233A81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233A81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233A81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94852229"/>
      </p:ext>
    </p:extLst>
  </p:cSld>
  <p:clrMapOvr>
    <a:masterClrMapping/>
  </p:clrMapOvr>
  <p:transition spd="med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9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O:\Legal\Corporate Marketing\Creative Services\logos\PNG\EPCOR-ProvidingMoreL_CG9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 descr="O:\Legal\Corporate Marketing\Creative Services\illustrations\JPEGS\EPCOR-Chair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57213" y="6149975"/>
            <a:ext cx="774700" cy="69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O:\Legal\Corporate Marketing\Creative Services\illustrations\JPEGS\EPCOR-Chair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493838" y="6149975"/>
            <a:ext cx="774700" cy="69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92919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45023"/>
          </a:xfrm>
        </p:spPr>
        <p:txBody>
          <a:bodyPr anchor="ctr"/>
          <a:lstStyle>
            <a:lvl1pPr marL="449263" indent="-449263">
              <a:buClr>
                <a:srgbClr val="233A81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233A81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233A81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1164146"/>
      </p:ext>
    </p:extLst>
  </p:cSld>
  <p:clrMapOvr>
    <a:masterClrMapping/>
  </p:clrMapOvr>
  <p:transition spd="med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26" r="2"/>
          <a:stretch>
            <a:fillRect/>
          </a:stretch>
        </p:blipFill>
        <p:spPr bwMode="auto">
          <a:xfrm>
            <a:off x="0" y="4437063"/>
            <a:ext cx="4384675" cy="241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O:\Legal\Corporate Marketing\Creative Services\illustrations\PNG\EPCOR-StreetLight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93688" y="565150"/>
            <a:ext cx="1685925" cy="436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O:\Legal\Corporate Marketing\Creative Services\logos\PNG\EPCOR-ProvidingMoreL_CG9.pn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3648" y="1816225"/>
            <a:ext cx="7272808" cy="3845023"/>
          </a:xfrm>
        </p:spPr>
        <p:txBody>
          <a:bodyPr anchor="ctr"/>
          <a:lstStyle>
            <a:lvl1pPr marL="449263" indent="-449263">
              <a:buClr>
                <a:srgbClr val="233A81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233A81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233A81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123728" y="557808"/>
            <a:ext cx="6480720" cy="1143000"/>
          </a:xfrm>
        </p:spPr>
        <p:txBody>
          <a:bodyPr>
            <a:normAutofit/>
          </a:bodyPr>
          <a:lstStyle>
            <a:lvl1pPr>
              <a:defRPr sz="3600" b="1">
                <a:solidFill>
                  <a:srgbClr val="92919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55256092"/>
      </p:ext>
    </p:extLst>
  </p:cSld>
  <p:clrMapOvr>
    <a:masterClrMapping/>
  </p:clrMapOvr>
  <p:transition spd="med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9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O:\Legal\Corporate Marketing\Creative Services\logos\PNG\EPCOR-ProvidingMoreL_CG9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709763"/>
      </p:ext>
    </p:extLst>
  </p:cSld>
  <p:clrMapOvr>
    <a:masterClrMapping/>
  </p:clrMapOvr>
  <p:transition spd="med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O:\Legal\Corporate Marketing\Creative Services\illustrations\300 DPI JPEGS\EPCOR-Powerlines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468438" y="5341938"/>
            <a:ext cx="2192337" cy="151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O:\Legal\Corporate Marketing\Creative Services\illustrations\300 DPI JPEGS\EPCOR-Truck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39750" y="5949950"/>
            <a:ext cx="1792288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 userDrawn="1"/>
        </p:nvSpPr>
        <p:spPr>
          <a:xfrm>
            <a:off x="0" y="2060575"/>
            <a:ext cx="9144000" cy="1655763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2051050" y="4508500"/>
            <a:ext cx="433388" cy="8651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8" name="Picture 5" descr="O:\Legal\Corporate Marketing\Creative Services\logos\PNG\EPCOR-ProvidingMoreL_1655-CG9.pn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1371600" y="390864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52528693"/>
      </p:ext>
    </p:extLst>
  </p:cSld>
  <p:clrMapOvr>
    <a:masterClrMapping/>
  </p:clrMapOvr>
  <p:transition spd="med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9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5661025"/>
          </a:xfrm>
          <a:prstGeom prst="rect">
            <a:avLst/>
          </a:prstGeom>
          <a:solidFill>
            <a:srgbClr val="EB80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5" name="Picture 4" descr="O:\Legal\Corporate Marketing\Creative Services\illustrations\300 DPI JPEGS\EPCOR-Powerlines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201738" y="5803900"/>
            <a:ext cx="1498600" cy="105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 descr="O:\Legal\Corporate Marketing\Creative Services\illustrations\300 DPI JPEGS\EPCOR-Truck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95288" y="6237288"/>
            <a:ext cx="1223962" cy="62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 descr="O:\Legal\Corporate Marketing\Creative Services\logos\PNG\EPCOR-ProvidingMoreL_1655-CG9.pn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45023"/>
          </a:xfrm>
        </p:spPr>
        <p:txBody>
          <a:bodyPr anchor="ctr"/>
          <a:lstStyle>
            <a:lvl1pPr marL="449263" indent="-449263">
              <a:buClr>
                <a:srgbClr val="F5CC00"/>
              </a:buClr>
              <a:buSzPct val="130000"/>
              <a:buFont typeface="Arial" pitchFamily="34" charset="0"/>
              <a:buChar char="■"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 marL="1258888" indent="-344488">
              <a:buClr>
                <a:srgbClr val="F5CC00"/>
              </a:buClr>
              <a:buSzPct val="125000"/>
              <a:buFont typeface="Arial" pitchFamily="34" charset="0"/>
              <a:buChar char="■"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buClr>
                <a:srgbClr val="F5CC00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70701903"/>
      </p:ext>
    </p:extLst>
  </p:cSld>
  <p:clrMapOvr>
    <a:masterClrMapping/>
  </p:clrMapOvr>
  <p:transition spd="med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9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1484313"/>
            <a:ext cx="9144000" cy="4176712"/>
          </a:xfrm>
          <a:prstGeom prst="rect">
            <a:avLst/>
          </a:prstGeom>
          <a:solidFill>
            <a:srgbClr val="EB80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5" name="Picture 4" descr="O:\Legal\Corporate Marketing\Creative Services\illustrations\300 DPI JPEGS\EPCOR-Powerlines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201738" y="5803900"/>
            <a:ext cx="1498600" cy="105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O:\Legal\Corporate Marketing\Creative Services\logos\PNG\EPCOR-ProvidingMoreL_1655-CG9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 descr="O:\Legal\Corporate Marketing\Creative Services\illustrations\300 DPI JPEGS\EPCOR-Truck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95288" y="6237288"/>
            <a:ext cx="1223962" cy="62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EB8023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45023"/>
          </a:xfrm>
        </p:spPr>
        <p:txBody>
          <a:bodyPr anchor="ctr"/>
          <a:lstStyle>
            <a:lvl1pPr marL="449263" indent="-449263">
              <a:buClr>
                <a:srgbClr val="F5CC00"/>
              </a:buClr>
              <a:buSzPct val="130000"/>
              <a:buFont typeface="Arial" pitchFamily="34" charset="0"/>
              <a:buChar char="■"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 marL="1258888" indent="-344488">
              <a:buClr>
                <a:srgbClr val="F5CC00"/>
              </a:buClr>
              <a:buSzPct val="125000"/>
              <a:buFont typeface="Arial" pitchFamily="34" charset="0"/>
              <a:buChar char="■"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buClr>
                <a:srgbClr val="F5CC00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27063984"/>
      </p:ext>
    </p:extLst>
  </p:cSld>
  <p:clrMapOvr>
    <a:masterClrMapping/>
  </p:clrMapOvr>
  <p:transition spd="med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O:\Legal\Corporate Marketing\Creative Services\illustrations\300 DPI JPEGS\EPCOR-Powerlines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201738" y="5803900"/>
            <a:ext cx="1498600" cy="105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 descr="O:\Legal\Corporate Marketing\Creative Services\logos\PNG\EPCOR-ProvidingMoreL_1655-CG9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 userDrawn="1"/>
        </p:nvSpPr>
        <p:spPr>
          <a:xfrm>
            <a:off x="468313" y="620713"/>
            <a:ext cx="8207375" cy="647700"/>
          </a:xfrm>
          <a:prstGeom prst="rect">
            <a:avLst/>
          </a:prstGeom>
          <a:solidFill>
            <a:srgbClr val="EB80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7" name="Picture 3" descr="O:\Legal\Corporate Marketing\Creative Services\illustrations\300 DPI JPEGS\EPCOR-Truck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95288" y="6237288"/>
            <a:ext cx="1223962" cy="62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45023"/>
          </a:xfrm>
        </p:spPr>
        <p:txBody>
          <a:bodyPr anchor="ctr"/>
          <a:lstStyle>
            <a:lvl1pPr marL="449263" indent="-449263">
              <a:buClr>
                <a:srgbClr val="EB8023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EB8023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EB8023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648072"/>
          </a:xfrm>
          <a:solidFill>
            <a:srgbClr val="EB8023"/>
          </a:solidFill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30371700"/>
      </p:ext>
    </p:extLst>
  </p:cSld>
  <p:clrMapOvr>
    <a:masterClrMapping/>
  </p:clrMapOvr>
  <p:transition spd="med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:\Legal\Corporate Marketing\Creative Services\illustrations\300 DPI JPEGS\EPCOR-Powerlines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201738" y="5803900"/>
            <a:ext cx="1498600" cy="105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O:\Legal\Corporate Marketing\Creative Services\logos\PNG\EPCOR-ProvidingMoreL_1655-CG9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 userDrawn="1"/>
        </p:nvSpPr>
        <p:spPr>
          <a:xfrm>
            <a:off x="468313" y="620713"/>
            <a:ext cx="8207375" cy="647700"/>
          </a:xfrm>
          <a:prstGeom prst="rect">
            <a:avLst/>
          </a:prstGeom>
          <a:solidFill>
            <a:srgbClr val="EB80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10" name="Picture 3" descr="O:\Legal\Corporate Marketing\Creative Services\illustrations\300 DPI JPEGS\EPCOR-Truck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95288" y="6237288"/>
            <a:ext cx="1223962" cy="62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4008" y="1600201"/>
            <a:ext cx="4042792" cy="3845023"/>
          </a:xfrm>
        </p:spPr>
        <p:txBody>
          <a:bodyPr anchor="ctr"/>
          <a:lstStyle>
            <a:lvl1pPr marL="449263" indent="-449263">
              <a:buClr>
                <a:srgbClr val="EB8023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EB8023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EB8023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648072"/>
          </a:xfrm>
          <a:solidFill>
            <a:srgbClr val="EB8023"/>
          </a:solidFill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9" name="Content Placeholder 2"/>
          <p:cNvSpPr>
            <a:spLocks noGrp="1"/>
          </p:cNvSpPr>
          <p:nvPr>
            <p:ph idx="10"/>
          </p:nvPr>
        </p:nvSpPr>
        <p:spPr>
          <a:xfrm>
            <a:off x="467544" y="1600201"/>
            <a:ext cx="4042792" cy="3845023"/>
          </a:xfrm>
        </p:spPr>
        <p:txBody>
          <a:bodyPr anchor="ctr"/>
          <a:lstStyle>
            <a:lvl1pPr marL="449263" indent="-449263">
              <a:buClr>
                <a:srgbClr val="EB8023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EB8023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EB8023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94341948"/>
      </p:ext>
    </p:extLst>
  </p:cSld>
  <p:clrMapOvr>
    <a:masterClrMapping/>
  </p:clrMapOvr>
  <p:transition spd="med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O:\Legal\Corporate Marketing\Creative Services\illustrations\300 DPI JPEGS\EPCOR-Powerlines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201738" y="5803900"/>
            <a:ext cx="1498600" cy="105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 descr="O:\Legal\Corporate Marketing\Creative Services\logos\PNG\EPCOR-ProvidingMoreL_1655-CG9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 descr="O:\Legal\Corporate Marketing\Creative Services\illustrations\300 DPI JPEGS\EPCOR-Truck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95288" y="6237288"/>
            <a:ext cx="1223962" cy="62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EB8023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45023"/>
          </a:xfrm>
        </p:spPr>
        <p:txBody>
          <a:bodyPr anchor="ctr"/>
          <a:lstStyle>
            <a:lvl1pPr marL="449263" indent="-449263">
              <a:buClr>
                <a:srgbClr val="EB8023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EB8023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EB8023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23145179"/>
      </p:ext>
    </p:extLst>
  </p:cSld>
  <p:clrMapOvr>
    <a:masterClrMapping/>
  </p:clrMapOvr>
  <p:transition spd="med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O:\Legal\Corporate Marketing\Creative Services\illustrations\PNG\EPCOR-FishesGeneric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rot="20836263">
            <a:off x="542925" y="5070475"/>
            <a:ext cx="2716213" cy="1506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 descr="O:\Legal\Corporate Marketing\Creative Services\logos\PNG\EPCOR-ProvidingMoreL_1655-CG9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EB8023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45023"/>
          </a:xfrm>
        </p:spPr>
        <p:txBody>
          <a:bodyPr anchor="ctr"/>
          <a:lstStyle>
            <a:lvl1pPr marL="449263" indent="-449263">
              <a:buClr>
                <a:srgbClr val="EB8023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EB8023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EB8023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08162404"/>
      </p:ext>
    </p:extLst>
  </p:cSld>
  <p:clrMapOvr>
    <a:masterClrMapping/>
  </p:clrMapOvr>
  <p:transition spd="med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O:\Legal\Corporate Marketing\Creative Services\logos\PNG\EPCOR-ProvidingMoreL_1655-CG9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8857356"/>
      </p:ext>
    </p:extLst>
  </p:cSld>
  <p:clrMapOvr>
    <a:masterClrMapping/>
  </p:clrMapOvr>
  <p:transition spd="med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O:\Legal\Corporate Marketing\Creative Services\illustrations\JPEGS\EPCOR-Powerlines - Copy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07950" y="5627688"/>
            <a:ext cx="4248150" cy="122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 userDrawn="1"/>
        </p:nvSpPr>
        <p:spPr>
          <a:xfrm>
            <a:off x="0" y="2060575"/>
            <a:ext cx="9144000" cy="1655763"/>
          </a:xfrm>
          <a:prstGeom prst="rect">
            <a:avLst/>
          </a:prstGeom>
          <a:solidFill>
            <a:srgbClr val="F5CC0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6" name="Picture 2" descr="O:\Legal\Corporate Marketing\Creative Services\logos\PNG\EPCOR-ProvidingMoreL_123-CG9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8588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451725" y="620713"/>
            <a:ext cx="936625" cy="78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1371600" y="390864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37757767"/>
      </p:ext>
    </p:extLst>
  </p:cSld>
  <p:clrMapOvr>
    <a:masterClrMapping/>
  </p:clrMapOvr>
  <p:transition spd="med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5661025"/>
          </a:xfrm>
          <a:prstGeom prst="rect">
            <a:avLst/>
          </a:prstGeom>
          <a:solidFill>
            <a:srgbClr val="F5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5" name="Picture 6" descr="O:\Legal\Corporate Marketing\Creative Services\illustrations\JPEGS\EPCOR-Powerlines - Copy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95288" y="6021388"/>
            <a:ext cx="279876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 descr="O:\Legal\Corporate Marketing\Creative Services\logos\PNG\EPCOR-ProvidingMoreL_123-CG9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8588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45023"/>
          </a:xfrm>
        </p:spPr>
        <p:txBody>
          <a:bodyPr anchor="ctr"/>
          <a:lstStyle>
            <a:lvl1pPr marL="449263" indent="-449263">
              <a:buClr>
                <a:srgbClr val="EB8023"/>
              </a:buClr>
              <a:buSzPct val="130000"/>
              <a:buFont typeface="Arial" pitchFamily="34" charset="0"/>
              <a:buChar char="■"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 marL="1258888" indent="-344488">
              <a:buClr>
                <a:srgbClr val="EB8023"/>
              </a:buClr>
              <a:buSzPct val="125000"/>
              <a:buFont typeface="Arial" pitchFamily="34" charset="0"/>
              <a:buChar char="■"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buClr>
                <a:srgbClr val="EB8023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64636946"/>
      </p:ext>
    </p:extLst>
  </p:cSld>
  <p:clrMapOvr>
    <a:masterClrMapping/>
  </p:clrMapOvr>
  <p:transition spd="med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1484313"/>
            <a:ext cx="9144000" cy="4176712"/>
          </a:xfrm>
          <a:prstGeom prst="rect">
            <a:avLst/>
          </a:prstGeom>
          <a:solidFill>
            <a:srgbClr val="F5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5" name="Picture 6" descr="O:\Legal\Corporate Marketing\Creative Services\illustrations\JPEGS\EPCOR-Powerlines - Copy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95288" y="6021388"/>
            <a:ext cx="279876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 descr="O:\Legal\Corporate Marketing\Creative Services\logos\PNG\EPCOR-ProvidingMoreL_123-CG9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8588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45023"/>
          </a:xfrm>
        </p:spPr>
        <p:txBody>
          <a:bodyPr anchor="ctr"/>
          <a:lstStyle>
            <a:lvl1pPr marL="449263" indent="-449263">
              <a:buClr>
                <a:srgbClr val="EB8023"/>
              </a:buClr>
              <a:buSzPct val="130000"/>
              <a:buFont typeface="Arial" pitchFamily="34" charset="0"/>
              <a:buChar char="■"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 marL="1258888" indent="-344488">
              <a:buClr>
                <a:srgbClr val="EB8023"/>
              </a:buClr>
              <a:buSzPct val="125000"/>
              <a:buFont typeface="Arial" pitchFamily="34" charset="0"/>
              <a:buChar char="■"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buClr>
                <a:srgbClr val="EB8023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 b="1">
                <a:solidFill>
                  <a:srgbClr val="F5CC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25492030"/>
      </p:ext>
    </p:extLst>
  </p:cSld>
  <p:clrMapOvr>
    <a:masterClrMapping/>
  </p:clrMapOvr>
  <p:transition spd="med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68313" y="620713"/>
            <a:ext cx="8207375" cy="647700"/>
          </a:xfrm>
          <a:prstGeom prst="rect">
            <a:avLst/>
          </a:prstGeom>
          <a:solidFill>
            <a:srgbClr val="0099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5" name="Picture 6" descr="O:\Legal\Corporate Marketing\Creative Services\illustrations\JPEGS\EPCOR-Powerlines - Copy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95288" y="6021388"/>
            <a:ext cx="279876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 descr="O:\Legal\Corporate Marketing\Creative Services\logos\PNG\EPCOR-ProvidingMoreL_123-CG9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8588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45023"/>
          </a:xfrm>
        </p:spPr>
        <p:txBody>
          <a:bodyPr anchor="ctr"/>
          <a:lstStyle>
            <a:lvl1pPr marL="449263" indent="-449263">
              <a:buClr>
                <a:srgbClr val="F5CC00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F5CC00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F5CC00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648072"/>
          </a:xfrm>
          <a:solidFill>
            <a:srgbClr val="F5CC00"/>
          </a:solidFill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62854483"/>
      </p:ext>
    </p:extLst>
  </p:cSld>
  <p:clrMapOvr>
    <a:masterClrMapping/>
  </p:clrMapOvr>
  <p:transition spd="med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468313" y="620713"/>
            <a:ext cx="8207375" cy="647700"/>
          </a:xfrm>
          <a:prstGeom prst="rect">
            <a:avLst/>
          </a:prstGeom>
          <a:solidFill>
            <a:srgbClr val="0099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6" name="Picture 6" descr="O:\Legal\Corporate Marketing\Creative Services\illustrations\JPEGS\EPCOR-Powerlines - Copy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95288" y="6021388"/>
            <a:ext cx="279876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7" descr="O:\Legal\Corporate Marketing\Creative Services\logos\PNG\EPCOR-ProvidingMoreL_123-CG9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8588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4008" y="1600201"/>
            <a:ext cx="4042792" cy="3845023"/>
          </a:xfrm>
        </p:spPr>
        <p:txBody>
          <a:bodyPr anchor="ctr"/>
          <a:lstStyle>
            <a:lvl1pPr marL="449263" indent="-449263">
              <a:buClr>
                <a:srgbClr val="F5CC00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F5CC00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F5CC00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648072"/>
          </a:xfrm>
          <a:solidFill>
            <a:srgbClr val="F5CC00"/>
          </a:solidFill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8" name="Content Placeholder 2"/>
          <p:cNvSpPr>
            <a:spLocks noGrp="1"/>
          </p:cNvSpPr>
          <p:nvPr>
            <p:ph idx="10"/>
          </p:nvPr>
        </p:nvSpPr>
        <p:spPr>
          <a:xfrm>
            <a:off x="467544" y="1600201"/>
            <a:ext cx="4042792" cy="3845023"/>
          </a:xfrm>
        </p:spPr>
        <p:txBody>
          <a:bodyPr anchor="ctr"/>
          <a:lstStyle>
            <a:lvl1pPr marL="449263" indent="-449263">
              <a:buClr>
                <a:srgbClr val="F5CC00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F5CC00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F5CC00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97835935"/>
      </p:ext>
    </p:extLst>
  </p:cSld>
  <p:clrMapOvr>
    <a:masterClrMapping/>
  </p:clrMapOvr>
  <p:transition spd="med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0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O:\Legal\Corporate Marketing\Creative Services\illustrations\JPEGS\EPCOR-Powerlines - Copy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95288" y="6021388"/>
            <a:ext cx="279876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 descr="O:\Legal\Corporate Marketing\Creative Services\logos\PNG\EPCOR-ProvidingMoreL_123-CG9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8588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F5CC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45023"/>
          </a:xfrm>
        </p:spPr>
        <p:txBody>
          <a:bodyPr anchor="ctr"/>
          <a:lstStyle>
            <a:lvl1pPr marL="449263" indent="-449263">
              <a:buClr>
                <a:srgbClr val="F5CC00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F5CC00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F5CC00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51974350"/>
      </p:ext>
    </p:extLst>
  </p:cSld>
  <p:clrMapOvr>
    <a:masterClrMapping/>
  </p:clrMapOvr>
  <p:transition spd="med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O:\Legal\Corporate Marketing\Creative Services\logos\PNG\EPCOR-ProvidingMoreL_123-CG9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8588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3961370"/>
      </p:ext>
    </p:extLst>
  </p:cSld>
  <p:clrMapOvr>
    <a:masterClrMapping/>
  </p:clrMapOvr>
  <p:transition spd="med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2060575"/>
            <a:ext cx="9144000" cy="1655763"/>
          </a:xfrm>
          <a:prstGeom prst="rect">
            <a:avLst/>
          </a:prstGeom>
          <a:solidFill>
            <a:srgbClr val="0099D7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5" name="Picture 2" descr="O:\Legal\Corporate Marketing\Creative Services\illustrations\PNG\EPCOR-WaterDrop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008813" y="549275"/>
            <a:ext cx="1395412" cy="208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O:\Legal\Corporate Marketing\Creative Services\logos\PNG\EPCOR-ProvidingMoreL_299-CG9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1371600" y="390864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20002307"/>
      </p:ext>
    </p:extLst>
  </p:cSld>
  <p:clrMapOvr>
    <a:masterClrMapping/>
  </p:clrMapOvr>
  <p:transition spd="med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5661025"/>
          </a:xfrm>
          <a:prstGeom prst="rect">
            <a:avLst/>
          </a:prstGeom>
          <a:solidFill>
            <a:srgbClr val="0099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5" name="Picture 2" descr="O:\Legal\Corporate Marketing\Creative Services\illustrations\JPEGS\Water Man 2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23850" y="5965825"/>
            <a:ext cx="295275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O:\Legal\Corporate Marketing\Creative Services\logos\PNG\EPCOR-ProvidingMoreL_299-CG9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45023"/>
          </a:xfrm>
        </p:spPr>
        <p:txBody>
          <a:bodyPr anchor="ctr"/>
          <a:lstStyle>
            <a:lvl1pPr marL="449263" indent="-449263">
              <a:buClr>
                <a:srgbClr val="EB8023"/>
              </a:buClr>
              <a:buSzPct val="130000"/>
              <a:buFont typeface="Arial" pitchFamily="34" charset="0"/>
              <a:buChar char="■"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 marL="1258888" indent="-344488">
              <a:buClr>
                <a:srgbClr val="EB8023"/>
              </a:buClr>
              <a:buSzPct val="125000"/>
              <a:buFont typeface="Arial" pitchFamily="34" charset="0"/>
              <a:buChar char="■"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buClr>
                <a:srgbClr val="EB8023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99166087"/>
      </p:ext>
    </p:extLst>
  </p:cSld>
  <p:clrMapOvr>
    <a:masterClrMapping/>
  </p:clrMapOvr>
  <p:transition spd="med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1484313"/>
            <a:ext cx="9144000" cy="4176712"/>
          </a:xfrm>
          <a:prstGeom prst="rect">
            <a:avLst/>
          </a:prstGeom>
          <a:solidFill>
            <a:srgbClr val="0099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5" name="Picture 2" descr="O:\Legal\Corporate Marketing\Creative Services\illustrations\JPEGS\Water Man 2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23850" y="5965825"/>
            <a:ext cx="295275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O:\Legal\Corporate Marketing\Creative Services\logos\PNG\EPCOR-ProvidingMoreL_299-CG9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45023"/>
          </a:xfrm>
        </p:spPr>
        <p:txBody>
          <a:bodyPr anchor="ctr"/>
          <a:lstStyle>
            <a:lvl1pPr marL="449263" indent="-449263">
              <a:buClr>
                <a:srgbClr val="EB8023"/>
              </a:buClr>
              <a:buSzPct val="130000"/>
              <a:buFont typeface="Arial" pitchFamily="34" charset="0"/>
              <a:buChar char="■"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 marL="1258888" indent="-344488">
              <a:buClr>
                <a:srgbClr val="EB8023"/>
              </a:buClr>
              <a:buSzPct val="125000"/>
              <a:buFont typeface="Arial" pitchFamily="34" charset="0"/>
              <a:buChar char="■"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buClr>
                <a:srgbClr val="EB8023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 b="1">
                <a:solidFill>
                  <a:srgbClr val="0099D7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75963643"/>
      </p:ext>
    </p:extLst>
  </p:cSld>
  <p:clrMapOvr>
    <a:masterClrMapping/>
  </p:clrMapOvr>
  <p:transition spd="med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O:\Legal\Corporate Marketing\Creative Services\illustrations\JPEGS\Water Man 2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23850" y="5965825"/>
            <a:ext cx="295275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O:\Legal\Corporate Marketing\Creative Services\logos\PNG\EPCOR-ProvidingMoreL_299-CG9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 userDrawn="1"/>
        </p:nvSpPr>
        <p:spPr>
          <a:xfrm>
            <a:off x="468313" y="620713"/>
            <a:ext cx="8207375" cy="647700"/>
          </a:xfrm>
          <a:prstGeom prst="rect">
            <a:avLst/>
          </a:prstGeom>
          <a:solidFill>
            <a:srgbClr val="0099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45023"/>
          </a:xfrm>
        </p:spPr>
        <p:txBody>
          <a:bodyPr anchor="ctr"/>
          <a:lstStyle>
            <a:lvl1pPr marL="449263" indent="-449263">
              <a:buClr>
                <a:srgbClr val="0099D7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0099D7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0099D7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648072"/>
          </a:xfrm>
          <a:solidFill>
            <a:srgbClr val="0099D7"/>
          </a:solidFill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74086527"/>
      </p:ext>
    </p:extLst>
  </p:cSld>
  <p:clrMapOvr>
    <a:masterClrMapping/>
  </p:clrMapOvr>
  <p:transition spd="med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O:\Legal\Corporate Marketing\Creative Services\illustrations\JPEGS\Water Man 2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23850" y="5965825"/>
            <a:ext cx="295275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O:\Legal\Corporate Marketing\Creative Services\logos\PNG\EPCOR-ProvidingMoreL_299-CG9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 userDrawn="1"/>
        </p:nvSpPr>
        <p:spPr>
          <a:xfrm>
            <a:off x="468313" y="620713"/>
            <a:ext cx="8207375" cy="647700"/>
          </a:xfrm>
          <a:prstGeom prst="rect">
            <a:avLst/>
          </a:prstGeom>
          <a:solidFill>
            <a:srgbClr val="0099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4008" y="1600201"/>
            <a:ext cx="4042792" cy="3845023"/>
          </a:xfrm>
        </p:spPr>
        <p:txBody>
          <a:bodyPr anchor="ctr"/>
          <a:lstStyle>
            <a:lvl1pPr marL="449263" indent="-449263">
              <a:buClr>
                <a:srgbClr val="0099D7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0099D7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0099D7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648072"/>
          </a:xfrm>
          <a:solidFill>
            <a:srgbClr val="0099D7"/>
          </a:solidFill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8" name="Content Placeholder 2"/>
          <p:cNvSpPr>
            <a:spLocks noGrp="1"/>
          </p:cNvSpPr>
          <p:nvPr>
            <p:ph idx="10"/>
          </p:nvPr>
        </p:nvSpPr>
        <p:spPr>
          <a:xfrm>
            <a:off x="467544" y="1600201"/>
            <a:ext cx="4042792" cy="3845023"/>
          </a:xfrm>
        </p:spPr>
        <p:txBody>
          <a:bodyPr anchor="ctr"/>
          <a:lstStyle>
            <a:lvl1pPr marL="449263" indent="-449263">
              <a:buClr>
                <a:srgbClr val="0099D7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0099D7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0099D7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87905496"/>
      </p:ext>
    </p:extLst>
  </p:cSld>
  <p:clrMapOvr>
    <a:masterClrMapping/>
  </p:clrMapOvr>
  <p:transition spd="med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O:\Legal\Corporate Marketing\Creative Services\illustrations\JPEGS\Water Man 2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23850" y="5965825"/>
            <a:ext cx="295275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O:\Legal\Corporate Marketing\Creative Services\logos\PNG\EPCOR-ProvidingMoreL_299-CG9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0099D7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45023"/>
          </a:xfrm>
        </p:spPr>
        <p:txBody>
          <a:bodyPr anchor="ctr"/>
          <a:lstStyle>
            <a:lvl1pPr marL="449263" indent="-449263">
              <a:buClr>
                <a:srgbClr val="0099D7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0099D7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0099D7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26436581"/>
      </p:ext>
    </p:extLst>
  </p:cSld>
  <p:clrMapOvr>
    <a:masterClrMapping/>
  </p:clrMapOvr>
  <p:transition spd="med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O:\Legal\Corporate Marketing\Creative Services\illustrations\JPEGS\EPCOR-Water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65100" y="3716338"/>
            <a:ext cx="8723313" cy="2438400"/>
          </a:xfrm>
          <a:prstGeom prst="rect">
            <a:avLst/>
          </a:prstGeom>
          <a:noFill/>
          <a:ln>
            <a:noFill/>
          </a:ln>
          <a:effectLst>
            <a:outerShdw sx="999" sy="999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O:\Legal\Corporate Marketing\Creative Services\logos\PNG\EPCOR-ProvidingMoreL_299-CG9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O:\Legal\Corporate Marketing\Creative Services\illustrations\PNG\EPCOR-WaterDrop.pn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1188" y="1700213"/>
            <a:ext cx="936625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9692" y="1600201"/>
            <a:ext cx="6887108" cy="3845023"/>
          </a:xfrm>
        </p:spPr>
        <p:txBody>
          <a:bodyPr anchor="ctr"/>
          <a:lstStyle>
            <a:lvl1pPr marL="449263" indent="-449263">
              <a:buClr>
                <a:srgbClr val="0099D7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0099D7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0099D7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 b="1">
                <a:solidFill>
                  <a:srgbClr val="0099D7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98318969"/>
      </p:ext>
    </p:extLst>
  </p:cSld>
  <p:clrMapOvr>
    <a:masterClrMapping/>
  </p:clrMapOvr>
  <p:transition spd="med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O:\Legal\Corporate Marketing\Creative Services\logos\PNG\EPCOR-ProvidingMoreL_299-CG9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2503848"/>
      </p:ext>
    </p:extLst>
  </p:cSld>
  <p:clrMapOvr>
    <a:masterClrMapping/>
  </p:clrMapOvr>
  <p:transition spd="med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O:\Legal\Corporate Marketing\Creative Services\illustrations\PNG\EPCOR-Hills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1357313"/>
            <a:ext cx="2938463" cy="99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 userDrawn="1"/>
        </p:nvSpPr>
        <p:spPr>
          <a:xfrm>
            <a:off x="0" y="2060575"/>
            <a:ext cx="9144000" cy="1655763"/>
          </a:xfrm>
          <a:prstGeom prst="rect">
            <a:avLst/>
          </a:prstGeom>
          <a:solidFill>
            <a:srgbClr val="58B22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6" name="Picture 2" descr="O:\Legal\Corporate Marketing\Creative Services\illustrations\PNG\EPCOR-Tree-B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702"/>
          <a:stretch>
            <a:fillRect/>
          </a:stretch>
        </p:blipFill>
        <p:spPr bwMode="auto">
          <a:xfrm>
            <a:off x="7100888" y="333375"/>
            <a:ext cx="1727200" cy="200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 descr="O:\Legal\Corporate Marketing\Creative Services\illustrations\PNG\EPCOR-Birds-A.pn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50825" y="5675313"/>
            <a:ext cx="1460500" cy="126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O:\Legal\Corporate Marketing\Creative Services\illustrations\PNG\EPCOR-Birds-A.png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1705" b="-5888"/>
          <a:stretch>
            <a:fillRect/>
          </a:stretch>
        </p:blipFill>
        <p:spPr bwMode="auto">
          <a:xfrm>
            <a:off x="2538413" y="6122988"/>
            <a:ext cx="800100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7" descr="O:\Legal\Corporate Marketing\Creative Services\illustrations\PNG\EPCOR-Birds-A.png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243"/>
          <a:stretch>
            <a:fillRect/>
          </a:stretch>
        </p:blipFill>
        <p:spPr bwMode="auto">
          <a:xfrm>
            <a:off x="8101013" y="735013"/>
            <a:ext cx="339725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7" descr="O:\Legal\Corporate Marketing\Creative Services\illustrations\PNG\EPCOR-Birds-A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243"/>
          <a:stretch>
            <a:fillRect/>
          </a:stretch>
        </p:blipFill>
        <p:spPr bwMode="auto">
          <a:xfrm>
            <a:off x="1695450" y="6016625"/>
            <a:ext cx="923925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" descr="O:\Legal\Corporate Marketing\Creative Services\illustrations\PNG\EPCOR-BirdsNest.pn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116888" y="906463"/>
            <a:ext cx="341312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3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327275" y="369888"/>
            <a:ext cx="1019175" cy="66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4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8513"/>
            <a:ext cx="2663825" cy="97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1371600" y="390864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01302540"/>
      </p:ext>
    </p:extLst>
  </p:cSld>
  <p:clrMapOvr>
    <a:masterClrMapping/>
  </p:clrMapOvr>
  <p:transition spd="med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5661025"/>
          </a:xfrm>
          <a:prstGeom prst="rect">
            <a:avLst/>
          </a:prstGeom>
          <a:solidFill>
            <a:srgbClr val="58B2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5" name="Picture 2" descr="O:\Legal\Corporate Marketing\Creative Services\illustrations\JPEGS\Family.Truck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23850" y="5876925"/>
            <a:ext cx="2952750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8513"/>
            <a:ext cx="2663825" cy="97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45023"/>
          </a:xfrm>
        </p:spPr>
        <p:txBody>
          <a:bodyPr anchor="ctr"/>
          <a:lstStyle>
            <a:lvl1pPr marL="449263" indent="-449263">
              <a:buClr>
                <a:srgbClr val="F5CC00"/>
              </a:buClr>
              <a:buSzPct val="130000"/>
              <a:buFont typeface="Arial" pitchFamily="34" charset="0"/>
              <a:buChar char="■"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 marL="1258888" indent="-344488">
              <a:buClr>
                <a:srgbClr val="F5CC00"/>
              </a:buClr>
              <a:buSzPct val="125000"/>
              <a:buFont typeface="Arial" pitchFamily="34" charset="0"/>
              <a:buChar char="■"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buClr>
                <a:srgbClr val="F5CC00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33331782"/>
      </p:ext>
    </p:extLst>
  </p:cSld>
  <p:clrMapOvr>
    <a:masterClrMapping/>
  </p:clrMapOvr>
  <p:transition spd="med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1484313"/>
            <a:ext cx="9144000" cy="4176712"/>
          </a:xfrm>
          <a:prstGeom prst="rect">
            <a:avLst/>
          </a:prstGeom>
          <a:solidFill>
            <a:srgbClr val="58B2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5" name="Picture 2" descr="O:\Legal\Corporate Marketing\Creative Services\illustrations\JPEGS\Family.Truck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23850" y="5876925"/>
            <a:ext cx="2952750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8513"/>
            <a:ext cx="2663825" cy="97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58B22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45023"/>
          </a:xfrm>
        </p:spPr>
        <p:txBody>
          <a:bodyPr anchor="ctr"/>
          <a:lstStyle>
            <a:lvl1pPr marL="449263" indent="-449263">
              <a:buClr>
                <a:srgbClr val="F5CC00"/>
              </a:buClr>
              <a:buSzPct val="130000"/>
              <a:buFont typeface="Arial" pitchFamily="34" charset="0"/>
              <a:buChar char="■"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 marL="1258888" indent="-344488">
              <a:buClr>
                <a:srgbClr val="F5CC00"/>
              </a:buClr>
              <a:buSzPct val="125000"/>
              <a:buFont typeface="Arial" pitchFamily="34" charset="0"/>
              <a:buChar char="■"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buClr>
                <a:srgbClr val="F5CC00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30366297"/>
      </p:ext>
    </p:extLst>
  </p:cSld>
  <p:clrMapOvr>
    <a:masterClrMapping/>
  </p:clrMapOvr>
  <p:transition spd="med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O:\Legal\Corporate Marketing\Creative Services\illustrations\JPEGS\Family.Truck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23850" y="5876925"/>
            <a:ext cx="2952750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 userDrawn="1"/>
        </p:nvSpPr>
        <p:spPr>
          <a:xfrm>
            <a:off x="468313" y="620713"/>
            <a:ext cx="8207375" cy="647700"/>
          </a:xfrm>
          <a:prstGeom prst="rect">
            <a:avLst/>
          </a:prstGeom>
          <a:solidFill>
            <a:srgbClr val="58B2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8513"/>
            <a:ext cx="2663825" cy="97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45023"/>
          </a:xfrm>
        </p:spPr>
        <p:txBody>
          <a:bodyPr anchor="ctr"/>
          <a:lstStyle>
            <a:lvl1pPr marL="449263" indent="-449263">
              <a:buClr>
                <a:srgbClr val="58B221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58B221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58B221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648072"/>
          </a:xfrm>
          <a:solidFill>
            <a:srgbClr val="58B221"/>
          </a:solidFill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17454149"/>
      </p:ext>
    </p:extLst>
  </p:cSld>
  <p:clrMapOvr>
    <a:masterClrMapping/>
  </p:clrMapOvr>
  <p:transition spd="med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O:\Legal\Corporate Marketing\Creative Services\illustrations\JPEGS\Family.Truck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23850" y="5876925"/>
            <a:ext cx="2952750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 userDrawn="1"/>
        </p:nvSpPr>
        <p:spPr>
          <a:xfrm>
            <a:off x="468313" y="620713"/>
            <a:ext cx="8207375" cy="647700"/>
          </a:xfrm>
          <a:prstGeom prst="rect">
            <a:avLst/>
          </a:prstGeom>
          <a:solidFill>
            <a:srgbClr val="58B2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9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8513"/>
            <a:ext cx="2663825" cy="97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4008" y="1600201"/>
            <a:ext cx="4042792" cy="3845023"/>
          </a:xfrm>
        </p:spPr>
        <p:txBody>
          <a:bodyPr anchor="ctr"/>
          <a:lstStyle>
            <a:lvl1pPr marL="449263" indent="-449263">
              <a:buClr>
                <a:srgbClr val="58B221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58B221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58B221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648072"/>
          </a:xfrm>
          <a:solidFill>
            <a:srgbClr val="58B221"/>
          </a:solidFill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8" name="Content Placeholder 2"/>
          <p:cNvSpPr>
            <a:spLocks noGrp="1"/>
          </p:cNvSpPr>
          <p:nvPr>
            <p:ph idx="10"/>
          </p:nvPr>
        </p:nvSpPr>
        <p:spPr>
          <a:xfrm>
            <a:off x="467544" y="1600201"/>
            <a:ext cx="4042792" cy="3845023"/>
          </a:xfrm>
        </p:spPr>
        <p:txBody>
          <a:bodyPr anchor="ctr"/>
          <a:lstStyle>
            <a:lvl1pPr marL="449263" indent="-449263">
              <a:buClr>
                <a:srgbClr val="58B221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58B221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58B221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55545778"/>
      </p:ext>
    </p:extLst>
  </p:cSld>
  <p:clrMapOvr>
    <a:masterClrMapping/>
  </p:clrMapOvr>
  <p:transition spd="med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O:\Legal\Corporate Marketing\Creative Services\illustrations\JPEGS\Family.Truck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23850" y="5876925"/>
            <a:ext cx="2952750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8513"/>
            <a:ext cx="2663825" cy="97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accent5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45023"/>
          </a:xfrm>
        </p:spPr>
        <p:txBody>
          <a:bodyPr anchor="ctr"/>
          <a:lstStyle>
            <a:lvl1pPr marL="449263" indent="-449263">
              <a:buClr>
                <a:srgbClr val="58B221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58B221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58B221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5469692"/>
      </p:ext>
    </p:extLst>
  </p:cSld>
  <p:clrMapOvr>
    <a:masterClrMapping/>
  </p:clrMapOvr>
  <p:transition spd="med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8513"/>
            <a:ext cx="2663825" cy="97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O:\Legal\Corporate Marketing\Creative Services\illustrations\JPEGS\EPCOR-Tree-B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46038"/>
            <a:ext cx="2316163" cy="417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32" r="-2"/>
          <a:stretch>
            <a:fillRect/>
          </a:stretch>
        </p:blipFill>
        <p:spPr bwMode="auto">
          <a:xfrm>
            <a:off x="0" y="4005263"/>
            <a:ext cx="4152900" cy="285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1720" y="989856"/>
            <a:ext cx="6552728" cy="1143000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accent5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3648" y="2392289"/>
            <a:ext cx="7221488" cy="3845023"/>
          </a:xfrm>
        </p:spPr>
        <p:txBody>
          <a:bodyPr/>
          <a:lstStyle>
            <a:lvl1pPr marL="449263" indent="-449263">
              <a:buClr>
                <a:srgbClr val="58B221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58B221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58B221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48096433"/>
      </p:ext>
    </p:extLst>
  </p:cSld>
  <p:clrMapOvr>
    <a:masterClrMapping/>
  </p:clrMapOvr>
  <p:transition spd="med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8513"/>
            <a:ext cx="2663825" cy="97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2140558"/>
      </p:ext>
    </p:extLst>
  </p:cSld>
  <p:clrMapOvr>
    <a:masterClrMapping/>
  </p:clrMapOvr>
  <p:transition spd="med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67544" y="620688"/>
            <a:ext cx="8208912" cy="6480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CA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648072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4008" y="1600201"/>
            <a:ext cx="4042792" cy="3845023"/>
          </a:xfrm>
        </p:spPr>
        <p:txBody>
          <a:bodyPr anchor="ctr"/>
          <a:lstStyle>
            <a:lvl1pPr marL="449263" indent="-449263">
              <a:buClr>
                <a:srgbClr val="233A81"/>
              </a:buClr>
              <a:buSzPct val="130000"/>
              <a:buFont typeface="Arial" pitchFamily="34" charset="0"/>
              <a:buChar char="■"/>
              <a:defRPr>
                <a:solidFill>
                  <a:schemeClr val="accent2">
                    <a:lumMod val="75000"/>
                  </a:schemeClr>
                </a:solidFill>
              </a:defRPr>
            </a:lvl1pPr>
            <a:lvl2pPr>
              <a:defRPr>
                <a:solidFill>
                  <a:schemeClr val="accent2">
                    <a:lumMod val="75000"/>
                  </a:schemeClr>
                </a:solidFill>
              </a:defRPr>
            </a:lvl2pPr>
            <a:lvl3pPr marL="1258888" indent="-344488">
              <a:buClr>
                <a:srgbClr val="233A81"/>
              </a:buClr>
              <a:buSzPct val="125000"/>
              <a:buFont typeface="Arial" pitchFamily="34" charset="0"/>
              <a:buChar char="■"/>
              <a:defRPr>
                <a:solidFill>
                  <a:schemeClr val="accent2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2">
                    <a:lumMod val="75000"/>
                  </a:schemeClr>
                </a:solidFill>
              </a:defRPr>
            </a:lvl4pPr>
            <a:lvl5pPr>
              <a:buClr>
                <a:srgbClr val="233A81"/>
              </a:buClr>
              <a:defRPr>
                <a:solidFill>
                  <a:schemeClr val="accent2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8" name="Content Placeholder 2"/>
          <p:cNvSpPr>
            <a:spLocks noGrp="1"/>
          </p:cNvSpPr>
          <p:nvPr>
            <p:ph idx="10"/>
          </p:nvPr>
        </p:nvSpPr>
        <p:spPr>
          <a:xfrm>
            <a:off x="467544" y="1600201"/>
            <a:ext cx="4032448" cy="3845023"/>
          </a:xfrm>
        </p:spPr>
        <p:txBody>
          <a:bodyPr anchor="ctr"/>
          <a:lstStyle>
            <a:lvl1pPr marL="449263" indent="-449263">
              <a:buClr>
                <a:srgbClr val="233A81"/>
              </a:buClr>
              <a:buSzPct val="130000"/>
              <a:buFont typeface="Arial" pitchFamily="34" charset="0"/>
              <a:buChar char="■"/>
              <a:defRPr>
                <a:solidFill>
                  <a:schemeClr val="accent2">
                    <a:lumMod val="75000"/>
                  </a:schemeClr>
                </a:solidFill>
              </a:defRPr>
            </a:lvl1pPr>
            <a:lvl2pPr>
              <a:defRPr>
                <a:solidFill>
                  <a:schemeClr val="accent2">
                    <a:lumMod val="75000"/>
                  </a:schemeClr>
                </a:solidFill>
              </a:defRPr>
            </a:lvl2pPr>
            <a:lvl3pPr marL="1258888" indent="-344488">
              <a:buClr>
                <a:srgbClr val="233A81"/>
              </a:buClr>
              <a:buSzPct val="125000"/>
              <a:buFont typeface="Arial" pitchFamily="34" charset="0"/>
              <a:buChar char="■"/>
              <a:defRPr>
                <a:solidFill>
                  <a:schemeClr val="accent2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2">
                    <a:lumMod val="75000"/>
                  </a:schemeClr>
                </a:solidFill>
              </a:defRPr>
            </a:lvl4pPr>
            <a:lvl5pPr>
              <a:buClr>
                <a:srgbClr val="233A81"/>
              </a:buClr>
              <a:defRPr>
                <a:solidFill>
                  <a:schemeClr val="accent2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pic>
        <p:nvPicPr>
          <p:cNvPr id="9" name="Picture 2" descr="O:\Legal\Corporate Marketing\Creative Services\illustrations\JPEGS\EPCOR-PM-Buildings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11471" y="6068304"/>
            <a:ext cx="2432337" cy="78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0" y="6309320"/>
            <a:ext cx="9144003" cy="2880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F4584C6-B342-44B9-8AF2-53F414A82C6C}" type="slidenum">
              <a:rPr lang="en-CA" smtClean="0">
                <a:solidFill>
                  <a:srgbClr val="000000">
                    <a:tint val="75000"/>
                  </a:srgbClr>
                </a:solidFill>
                <a:cs typeface="Arial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CA">
              <a:solidFill>
                <a:srgbClr val="000000">
                  <a:tint val="75000"/>
                </a:srgbClr>
              </a:solidFill>
              <a:cs typeface="Arial"/>
            </a:endParaRPr>
          </a:p>
        </p:txBody>
      </p:sp>
      <p:pic>
        <p:nvPicPr>
          <p:cNvPr id="10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0004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p15="http://schemas.microsoft.com/office/powerpoint/2012/main">
      <p:transition spd="med"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2060575"/>
            <a:ext cx="9144000" cy="1655763"/>
          </a:xfrm>
          <a:prstGeom prst="rect">
            <a:avLst/>
          </a:prstGeom>
          <a:solidFill>
            <a:srgbClr val="233A8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5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1371600" y="390864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8586289"/>
      </p:ext>
    </p:extLst>
  </p:cSld>
  <p:clrMapOvr>
    <a:masterClrMapping/>
  </p:clrMapOvr>
  <p:transition spd="med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175" y="0"/>
            <a:ext cx="9144000" cy="566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 userDrawn="1"/>
        </p:nvSpPr>
        <p:spPr>
          <a:xfrm flipV="1">
            <a:off x="-3175" y="3535363"/>
            <a:ext cx="9144000" cy="1406525"/>
          </a:xfrm>
          <a:prstGeom prst="rect">
            <a:avLst/>
          </a:prstGeom>
          <a:solidFill>
            <a:srgbClr val="233A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3780516"/>
            <a:ext cx="8229600" cy="944628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1371600" y="4988768"/>
            <a:ext cx="6400800" cy="600472"/>
          </a:xfrm>
        </p:spPr>
        <p:txBody>
          <a:bodyPr/>
          <a:lstStyle>
            <a:lvl1pPr marL="0" indent="0" algn="ctr">
              <a:buNone/>
              <a:defRPr>
                <a:solidFill>
                  <a:srgbClr val="233A8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75655511"/>
      </p:ext>
    </p:extLst>
  </p:cSld>
  <p:clrMapOvr>
    <a:masterClrMapping/>
  </p:clrMapOvr>
  <p:transition spd="med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512888"/>
            <a:ext cx="9144000" cy="4144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 userDrawn="1"/>
        </p:nvSpPr>
        <p:spPr>
          <a:xfrm>
            <a:off x="0" y="1588"/>
            <a:ext cx="9144000" cy="1511300"/>
          </a:xfrm>
          <a:prstGeom prst="rect">
            <a:avLst/>
          </a:prstGeom>
          <a:solidFill>
            <a:srgbClr val="233A8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7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1" y="188640"/>
            <a:ext cx="7772400" cy="1181993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1371600" y="4988768"/>
            <a:ext cx="6400800" cy="600472"/>
          </a:xfrm>
        </p:spPr>
        <p:txBody>
          <a:bodyPr/>
          <a:lstStyle>
            <a:lvl1pPr marL="0" indent="0" algn="ctr">
              <a:buNone/>
              <a:defRPr>
                <a:solidFill>
                  <a:srgbClr val="233A8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04676510"/>
      </p:ext>
    </p:extLst>
  </p:cSld>
  <p:clrMapOvr>
    <a:masterClrMapping/>
  </p:clrMapOvr>
  <p:transition spd="med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3175"/>
            <a:ext cx="9144000" cy="566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 userDrawn="1"/>
        </p:nvSpPr>
        <p:spPr>
          <a:xfrm flipV="1">
            <a:off x="-3175" y="3535363"/>
            <a:ext cx="9144000" cy="1406525"/>
          </a:xfrm>
          <a:prstGeom prst="rect">
            <a:avLst/>
          </a:prstGeom>
          <a:solidFill>
            <a:srgbClr val="233A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3780516"/>
            <a:ext cx="8229600" cy="944628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1371600" y="4988768"/>
            <a:ext cx="6400800" cy="600472"/>
          </a:xfrm>
        </p:spPr>
        <p:txBody>
          <a:bodyPr/>
          <a:lstStyle>
            <a:lvl1pPr marL="0" indent="0" algn="ctr">
              <a:buNone/>
              <a:defRPr>
                <a:solidFill>
                  <a:srgbClr val="233A8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48326825"/>
      </p:ext>
    </p:extLst>
  </p:cSld>
  <p:clrMapOvr>
    <a:masterClrMapping/>
  </p:clrMapOvr>
  <p:transition spd="med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175" y="1512888"/>
            <a:ext cx="9144000" cy="415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 userDrawn="1"/>
        </p:nvSpPr>
        <p:spPr>
          <a:xfrm>
            <a:off x="0" y="1588"/>
            <a:ext cx="9144000" cy="1511300"/>
          </a:xfrm>
          <a:prstGeom prst="rect">
            <a:avLst/>
          </a:prstGeom>
          <a:solidFill>
            <a:srgbClr val="233A8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685801" y="188640"/>
            <a:ext cx="7772400" cy="1181993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1371600" y="4988768"/>
            <a:ext cx="6400800" cy="600472"/>
          </a:xfrm>
        </p:spPr>
        <p:txBody>
          <a:bodyPr/>
          <a:lstStyle>
            <a:lvl1pPr marL="0" indent="0" algn="ctr">
              <a:buNone/>
              <a:defRPr>
                <a:solidFill>
                  <a:srgbClr val="233A8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02793786"/>
      </p:ext>
    </p:extLst>
  </p:cSld>
  <p:clrMapOvr>
    <a:masterClrMapping/>
  </p:clrMapOvr>
  <p:transition spd="med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66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 userDrawn="1"/>
        </p:nvSpPr>
        <p:spPr>
          <a:xfrm flipV="1">
            <a:off x="-3175" y="3535363"/>
            <a:ext cx="9144000" cy="1406525"/>
          </a:xfrm>
          <a:prstGeom prst="rect">
            <a:avLst/>
          </a:prstGeom>
          <a:solidFill>
            <a:srgbClr val="233A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3780516"/>
            <a:ext cx="8229600" cy="944628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1371600" y="4988768"/>
            <a:ext cx="6400800" cy="600472"/>
          </a:xfrm>
        </p:spPr>
        <p:txBody>
          <a:bodyPr/>
          <a:lstStyle>
            <a:lvl1pPr marL="0" indent="0" algn="ctr">
              <a:buNone/>
              <a:defRPr>
                <a:solidFill>
                  <a:srgbClr val="233A8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9301111"/>
      </p:ext>
    </p:extLst>
  </p:cSld>
  <p:clrMapOvr>
    <a:masterClrMapping/>
  </p:clrMapOvr>
  <p:transition spd="med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1371600" y="4988768"/>
            <a:ext cx="6400800" cy="600472"/>
          </a:xfrm>
        </p:spPr>
        <p:txBody>
          <a:bodyPr/>
          <a:lstStyle>
            <a:lvl1pPr marL="0" indent="0" algn="ctr">
              <a:buNone/>
              <a:defRPr>
                <a:solidFill>
                  <a:srgbClr val="233A8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pic>
        <p:nvPicPr>
          <p:cNvPr id="13" name="Picture 12" descr="H:\My Documents\Treasury Operations\Presentations\Pictures\Gold Bar\2009-229_final.jpg"/>
          <p:cNvPicPr/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340768"/>
            <a:ext cx="9144000" cy="39604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Rectangle 4"/>
          <p:cNvSpPr/>
          <p:nvPr userDrawn="1"/>
        </p:nvSpPr>
        <p:spPr>
          <a:xfrm>
            <a:off x="0" y="1588"/>
            <a:ext cx="9144000" cy="1511300"/>
          </a:xfrm>
          <a:prstGeom prst="rect">
            <a:avLst/>
          </a:prstGeom>
          <a:solidFill>
            <a:srgbClr val="233A8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685801" y="188640"/>
            <a:ext cx="7772400" cy="1181993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74029207"/>
      </p:ext>
    </p:extLst>
  </p:cSld>
  <p:clrMapOvr>
    <a:masterClrMapping/>
  </p:clrMapOvr>
  <p:transition spd="med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66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 userDrawn="1"/>
        </p:nvSpPr>
        <p:spPr>
          <a:xfrm flipV="1">
            <a:off x="-3175" y="3535363"/>
            <a:ext cx="9144000" cy="1406525"/>
          </a:xfrm>
          <a:prstGeom prst="rect">
            <a:avLst/>
          </a:prstGeom>
          <a:solidFill>
            <a:srgbClr val="233A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3780516"/>
            <a:ext cx="8229600" cy="944628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1371600" y="4988768"/>
            <a:ext cx="6400800" cy="600472"/>
          </a:xfrm>
        </p:spPr>
        <p:txBody>
          <a:bodyPr/>
          <a:lstStyle>
            <a:lvl1pPr marL="0" indent="0" algn="ctr">
              <a:buNone/>
              <a:defRPr>
                <a:solidFill>
                  <a:srgbClr val="233A8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94484701"/>
      </p:ext>
    </p:extLst>
  </p:cSld>
  <p:clrMapOvr>
    <a:masterClrMapping/>
  </p:clrMapOvr>
  <p:transition spd="med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524000"/>
            <a:ext cx="9144000" cy="414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 userDrawn="1"/>
        </p:nvSpPr>
        <p:spPr>
          <a:xfrm>
            <a:off x="0" y="1588"/>
            <a:ext cx="9144000" cy="1511300"/>
          </a:xfrm>
          <a:prstGeom prst="rect">
            <a:avLst/>
          </a:prstGeom>
          <a:solidFill>
            <a:srgbClr val="233A8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7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1" y="188640"/>
            <a:ext cx="7772400" cy="1181993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1371600" y="4988768"/>
            <a:ext cx="6400800" cy="600472"/>
          </a:xfrm>
        </p:spPr>
        <p:txBody>
          <a:bodyPr/>
          <a:lstStyle>
            <a:lvl1pPr marL="0" indent="0" algn="ctr">
              <a:buNone/>
              <a:defRPr>
                <a:solidFill>
                  <a:srgbClr val="233A8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2034361"/>
      </p:ext>
    </p:extLst>
  </p:cSld>
  <p:clrMapOvr>
    <a:masterClrMapping/>
  </p:clrMapOvr>
  <p:transition spd="med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66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 userDrawn="1"/>
        </p:nvSpPr>
        <p:spPr>
          <a:xfrm flipV="1">
            <a:off x="-3175" y="3535363"/>
            <a:ext cx="9144000" cy="1406525"/>
          </a:xfrm>
          <a:prstGeom prst="rect">
            <a:avLst/>
          </a:prstGeom>
          <a:solidFill>
            <a:srgbClr val="233A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3780516"/>
            <a:ext cx="8229600" cy="944628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1371600" y="4988768"/>
            <a:ext cx="6400800" cy="600472"/>
          </a:xfrm>
        </p:spPr>
        <p:txBody>
          <a:bodyPr/>
          <a:lstStyle>
            <a:lvl1pPr marL="0" indent="0" algn="ctr">
              <a:buNone/>
              <a:defRPr>
                <a:solidFill>
                  <a:srgbClr val="233A8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63830705"/>
      </p:ext>
    </p:extLst>
  </p:cSld>
  <p:clrMapOvr>
    <a:masterClrMapping/>
  </p:clrMapOvr>
  <p:transition spd="med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512888"/>
            <a:ext cx="9144000" cy="415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 userDrawn="1"/>
        </p:nvSpPr>
        <p:spPr>
          <a:xfrm>
            <a:off x="0" y="1588"/>
            <a:ext cx="9144000" cy="1511300"/>
          </a:xfrm>
          <a:prstGeom prst="rect">
            <a:avLst/>
          </a:prstGeom>
          <a:solidFill>
            <a:srgbClr val="233A8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685801" y="188640"/>
            <a:ext cx="7772400" cy="1181993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1371600" y="4988768"/>
            <a:ext cx="6400800" cy="600472"/>
          </a:xfrm>
        </p:spPr>
        <p:txBody>
          <a:bodyPr/>
          <a:lstStyle>
            <a:lvl1pPr marL="0" indent="0" algn="ctr">
              <a:buNone/>
              <a:defRPr>
                <a:solidFill>
                  <a:srgbClr val="233A8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22461970"/>
      </p:ext>
    </p:extLst>
  </p:cSld>
  <p:clrMapOvr>
    <a:masterClrMapping/>
  </p:clrMapOvr>
  <p:transition spd="med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68313" y="620713"/>
            <a:ext cx="8207375" cy="6477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5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648072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45023"/>
          </a:xfrm>
        </p:spPr>
        <p:txBody>
          <a:bodyPr anchor="ctr"/>
          <a:lstStyle>
            <a:lvl1pPr marL="449263" indent="-449263">
              <a:buClr>
                <a:srgbClr val="233A81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233A81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233A81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22349719"/>
      </p:ext>
    </p:extLst>
  </p:cSld>
  <p:clrMapOvr>
    <a:masterClrMapping/>
  </p:clrMapOvr>
  <p:transition spd="med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1"/>
            <a:ext cx="9144000" cy="4902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 userDrawn="1"/>
        </p:nvSpPr>
        <p:spPr>
          <a:xfrm>
            <a:off x="0" y="2276872"/>
            <a:ext cx="9144000" cy="2625328"/>
          </a:xfrm>
          <a:prstGeom prst="rect">
            <a:avLst/>
          </a:prstGeom>
          <a:solidFill>
            <a:schemeClr val="bg1">
              <a:alpha val="8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CA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0" y="1628775"/>
            <a:ext cx="9144000" cy="6477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0" y="2276872"/>
            <a:ext cx="9144000" cy="34567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CA">
              <a:solidFill>
                <a:prstClr val="white"/>
              </a:solidFill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67544" y="2492896"/>
            <a:ext cx="8219256" cy="2952328"/>
          </a:xfrm>
        </p:spPr>
        <p:txBody>
          <a:bodyPr anchor="ctr"/>
          <a:lstStyle>
            <a:lvl1pPr marL="449263" indent="-449263">
              <a:buClr>
                <a:srgbClr val="233A81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233A81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233A81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48133976"/>
      </p:ext>
    </p:extLst>
  </p:cSld>
  <p:clrMapOvr>
    <a:masterClrMapping/>
  </p:clrMapOvr>
  <p:transition spd="med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661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 userDrawn="1"/>
        </p:nvSpPr>
        <p:spPr>
          <a:xfrm>
            <a:off x="0" y="1628775"/>
            <a:ext cx="9144000" cy="6477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457200" y="1628800"/>
            <a:ext cx="8229600" cy="648072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7" name="Rectangle 6"/>
          <p:cNvSpPr/>
          <p:nvPr userDrawn="1"/>
        </p:nvSpPr>
        <p:spPr>
          <a:xfrm>
            <a:off x="0" y="2276872"/>
            <a:ext cx="9144000" cy="34567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CA">
              <a:solidFill>
                <a:prstClr val="white"/>
              </a:solidFill>
            </a:endParaRPr>
          </a:p>
        </p:txBody>
      </p:sp>
      <p:sp>
        <p:nvSpPr>
          <p:cNvPr id="18" name="Content Placeholder 2"/>
          <p:cNvSpPr>
            <a:spLocks noGrp="1"/>
          </p:cNvSpPr>
          <p:nvPr>
            <p:ph idx="1"/>
          </p:nvPr>
        </p:nvSpPr>
        <p:spPr>
          <a:xfrm>
            <a:off x="467544" y="2492896"/>
            <a:ext cx="8219256" cy="2952328"/>
          </a:xfrm>
        </p:spPr>
        <p:txBody>
          <a:bodyPr anchor="ctr"/>
          <a:lstStyle>
            <a:lvl1pPr marL="449263" indent="-449263">
              <a:buClr>
                <a:srgbClr val="233A81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233A81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233A81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59505707"/>
      </p:ext>
    </p:extLst>
  </p:cSld>
  <p:clrMapOvr>
    <a:masterClrMapping/>
  </p:clrMapOvr>
  <p:transition spd="med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468313" y="620713"/>
            <a:ext cx="8207375" cy="6477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6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648072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4008" y="1600201"/>
            <a:ext cx="4042792" cy="3845023"/>
          </a:xfrm>
        </p:spPr>
        <p:txBody>
          <a:bodyPr anchor="ctr"/>
          <a:lstStyle>
            <a:lvl1pPr marL="449263" indent="-449263">
              <a:buClr>
                <a:srgbClr val="233A81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233A81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233A81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8" name="Content Placeholder 2"/>
          <p:cNvSpPr>
            <a:spLocks noGrp="1"/>
          </p:cNvSpPr>
          <p:nvPr>
            <p:ph idx="10"/>
          </p:nvPr>
        </p:nvSpPr>
        <p:spPr>
          <a:xfrm>
            <a:off x="467544" y="1600201"/>
            <a:ext cx="4032448" cy="3845023"/>
          </a:xfrm>
        </p:spPr>
        <p:txBody>
          <a:bodyPr anchor="ctr"/>
          <a:lstStyle>
            <a:lvl1pPr marL="449263" indent="-449263">
              <a:buClr>
                <a:srgbClr val="233A81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233A81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233A81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13767370"/>
      </p:ext>
    </p:extLst>
  </p:cSld>
  <p:clrMapOvr>
    <a:masterClrMapping/>
  </p:clrMapOvr>
  <p:transition spd="med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2060575"/>
            <a:ext cx="9144000" cy="1655763"/>
          </a:xfrm>
          <a:prstGeom prst="rect">
            <a:avLst/>
          </a:prstGeom>
          <a:solidFill>
            <a:srgbClr val="92919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5" name="Picture 2" descr="O:\Legal\Corporate Marketing\Creative Services\logos\PNG\EPCOR-ProvidingMoreL_CG9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1371600" y="390864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00228240"/>
      </p:ext>
    </p:extLst>
  </p:cSld>
  <p:clrMapOvr>
    <a:masterClrMapping/>
  </p:clrMapOvr>
  <p:transition spd="med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175" y="-12700"/>
            <a:ext cx="9144000" cy="566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 userDrawn="1"/>
        </p:nvSpPr>
        <p:spPr>
          <a:xfrm flipV="1">
            <a:off x="-3175" y="3535363"/>
            <a:ext cx="9144000" cy="1406525"/>
          </a:xfrm>
          <a:prstGeom prst="rect">
            <a:avLst/>
          </a:prstGeom>
          <a:solidFill>
            <a:srgbClr val="92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8" name="Picture 2" descr="O:\Legal\Corporate Marketing\Creative Services\logos\PNG\EPCOR-ProvidingMoreL_CG9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3780516"/>
            <a:ext cx="8229600" cy="944628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1371600" y="4988768"/>
            <a:ext cx="6400800" cy="600472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51998846"/>
      </p:ext>
    </p:extLst>
  </p:cSld>
  <p:clrMapOvr>
    <a:masterClrMapping/>
  </p:clrMapOvr>
  <p:transition spd="med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512888"/>
            <a:ext cx="9144000" cy="416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 userDrawn="1"/>
        </p:nvSpPr>
        <p:spPr>
          <a:xfrm>
            <a:off x="0" y="1588"/>
            <a:ext cx="9144000" cy="1511300"/>
          </a:xfrm>
          <a:prstGeom prst="rect">
            <a:avLst/>
          </a:prstGeom>
          <a:solidFill>
            <a:srgbClr val="92919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7" name="Picture 2" descr="O:\Legal\Corporate Marketing\Creative Services\logos\PNG\EPCOR-ProvidingMoreL_CG9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1" y="188640"/>
            <a:ext cx="7772400" cy="1181993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1371600" y="4988768"/>
            <a:ext cx="6400800" cy="600472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16079073"/>
      </p:ext>
    </p:extLst>
  </p:cSld>
  <p:clrMapOvr>
    <a:masterClrMapping/>
  </p:clrMapOvr>
  <p:transition spd="med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9525"/>
            <a:ext cx="9144000" cy="566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 userDrawn="1"/>
        </p:nvSpPr>
        <p:spPr>
          <a:xfrm flipV="1">
            <a:off x="-3175" y="3535363"/>
            <a:ext cx="9144000" cy="1406525"/>
          </a:xfrm>
          <a:prstGeom prst="rect">
            <a:avLst/>
          </a:prstGeom>
          <a:solidFill>
            <a:srgbClr val="92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8" name="Picture 2" descr="O:\Legal\Corporate Marketing\Creative Services\logos\PNG\EPCOR-ProvidingMoreL_CG9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3780516"/>
            <a:ext cx="8229600" cy="944628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1371600" y="4988768"/>
            <a:ext cx="6400800" cy="600472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62799333"/>
      </p:ext>
    </p:extLst>
  </p:cSld>
  <p:clrMapOvr>
    <a:masterClrMapping/>
  </p:clrMapOvr>
  <p:transition spd="med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512888"/>
            <a:ext cx="9144000" cy="415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 userDrawn="1"/>
        </p:nvSpPr>
        <p:spPr>
          <a:xfrm>
            <a:off x="0" y="1588"/>
            <a:ext cx="9144000" cy="1511300"/>
          </a:xfrm>
          <a:prstGeom prst="rect">
            <a:avLst/>
          </a:prstGeom>
          <a:solidFill>
            <a:srgbClr val="92919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7" name="Picture 2" descr="O:\Legal\Corporate Marketing\Creative Services\logos\PNG\EPCOR-ProvidingMoreL_CG9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1" y="188640"/>
            <a:ext cx="7772400" cy="1181993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1371600" y="4988768"/>
            <a:ext cx="6400800" cy="600472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91748116"/>
      </p:ext>
    </p:extLst>
  </p:cSld>
  <p:clrMapOvr>
    <a:masterClrMapping/>
  </p:clrMapOvr>
  <p:transition spd="med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66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 userDrawn="1"/>
        </p:nvSpPr>
        <p:spPr>
          <a:xfrm flipV="1">
            <a:off x="-3175" y="3535363"/>
            <a:ext cx="9144000" cy="1406525"/>
          </a:xfrm>
          <a:prstGeom prst="rect">
            <a:avLst/>
          </a:prstGeom>
          <a:solidFill>
            <a:srgbClr val="92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8" name="Picture 2" descr="O:\Legal\Corporate Marketing\Creative Services\logos\PNG\EPCOR-ProvidingMoreL_CG9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3780516"/>
            <a:ext cx="8229600" cy="944628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1371600" y="4988768"/>
            <a:ext cx="6400800" cy="600472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45251789"/>
      </p:ext>
    </p:extLst>
  </p:cSld>
  <p:clrMapOvr>
    <a:masterClrMapping/>
  </p:clrMapOvr>
  <p:transition spd="med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175" y="1512888"/>
            <a:ext cx="9144000" cy="415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 userDrawn="1"/>
        </p:nvSpPr>
        <p:spPr>
          <a:xfrm>
            <a:off x="0" y="1588"/>
            <a:ext cx="9144000" cy="1511300"/>
          </a:xfrm>
          <a:prstGeom prst="rect">
            <a:avLst/>
          </a:prstGeom>
          <a:solidFill>
            <a:srgbClr val="92919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6" name="Picture 2" descr="O:\Legal\Corporate Marketing\Creative Services\logos\PNG\EPCOR-ProvidingMoreL_CG9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685801" y="188640"/>
            <a:ext cx="7772400" cy="1181993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1371600" y="4988768"/>
            <a:ext cx="6400800" cy="600472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36998952"/>
      </p:ext>
    </p:extLst>
  </p:cSld>
  <p:clrMapOvr>
    <a:masterClrMapping/>
  </p:clrMapOvr>
  <p:transition spd="med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175" y="0"/>
            <a:ext cx="9144000" cy="566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 userDrawn="1"/>
        </p:nvSpPr>
        <p:spPr>
          <a:xfrm flipV="1">
            <a:off x="-3175" y="3535363"/>
            <a:ext cx="9144000" cy="1406525"/>
          </a:xfrm>
          <a:prstGeom prst="rect">
            <a:avLst/>
          </a:prstGeom>
          <a:solidFill>
            <a:srgbClr val="92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8" name="Picture 2" descr="O:\Legal\Corporate Marketing\Creative Services\logos\PNG\EPCOR-ProvidingMoreL_CG9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3780516"/>
            <a:ext cx="8229600" cy="944628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1371600" y="4988768"/>
            <a:ext cx="6400800" cy="600472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27287234"/>
      </p:ext>
    </p:extLst>
  </p:cSld>
  <p:clrMapOvr>
    <a:masterClrMapping/>
  </p:clrMapOvr>
  <p:transition spd="med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7384"/>
            <a:ext cx="9144000" cy="3443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5082108"/>
      </p:ext>
    </p:extLst>
  </p:cSld>
  <p:clrMapOvr>
    <a:masterClrMapping/>
  </p:clrMapOvr>
  <p:transition spd="med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68313" y="225016"/>
            <a:ext cx="8207375" cy="647700"/>
          </a:xfrm>
          <a:prstGeom prst="rect">
            <a:avLst/>
          </a:prstGeom>
          <a:solidFill>
            <a:srgbClr val="92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5" name="Picture 2" descr="O:\Legal\Corporate Marketing\Creative Services\logos\PNG\EPCOR-ProvidingMoreL_CG9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45023"/>
          </a:xfrm>
        </p:spPr>
        <p:txBody>
          <a:bodyPr anchor="ctr"/>
          <a:lstStyle>
            <a:lvl1pPr marL="449263" indent="-449263">
              <a:buClr>
                <a:srgbClr val="233A81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233A81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233A81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224644"/>
            <a:ext cx="8229600" cy="648072"/>
          </a:xfrm>
          <a:solidFill>
            <a:srgbClr val="929191"/>
          </a:solidFill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03969945"/>
      </p:ext>
    </p:extLst>
  </p:cSld>
  <p:clrMapOvr>
    <a:masterClrMapping/>
  </p:clrMapOvr>
  <p:transition spd="med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66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 userDrawn="1"/>
        </p:nvSpPr>
        <p:spPr>
          <a:xfrm>
            <a:off x="0" y="1628775"/>
            <a:ext cx="9144000" cy="647700"/>
          </a:xfrm>
          <a:prstGeom prst="rect">
            <a:avLst/>
          </a:prstGeom>
          <a:solidFill>
            <a:srgbClr val="92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6" name="Picture 2" descr="O:\Legal\Corporate Marketing\Creative Services\logos\PNG\EPCOR-ProvidingMoreL_CG9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1628800"/>
            <a:ext cx="8229600" cy="648072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2952328"/>
          </a:xfrm>
        </p:spPr>
        <p:txBody>
          <a:bodyPr anchor="ctr"/>
          <a:lstStyle>
            <a:lvl1pPr marL="449263" indent="-449263">
              <a:buClr>
                <a:srgbClr val="233A81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233A81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233A81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53787696"/>
      </p:ext>
    </p:extLst>
  </p:cSld>
  <p:clrMapOvr>
    <a:masterClrMapping/>
  </p:clrMapOvr>
  <p:transition spd="med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66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 userDrawn="1"/>
        </p:nvSpPr>
        <p:spPr>
          <a:xfrm>
            <a:off x="0" y="1628775"/>
            <a:ext cx="9144000" cy="647700"/>
          </a:xfrm>
          <a:prstGeom prst="rect">
            <a:avLst/>
          </a:prstGeom>
          <a:solidFill>
            <a:srgbClr val="92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6" name="Picture 2" descr="O:\Legal\Corporate Marketing\Creative Services\logos\PNG\EPCOR-ProvidingMoreL_CG9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457200" y="1628800"/>
            <a:ext cx="8229600" cy="648072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2952328"/>
          </a:xfrm>
        </p:spPr>
        <p:txBody>
          <a:bodyPr anchor="ctr"/>
          <a:lstStyle>
            <a:lvl1pPr marL="449263" indent="-449263">
              <a:buClr>
                <a:srgbClr val="233A81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233A81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233A81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19486099"/>
      </p:ext>
    </p:extLst>
  </p:cSld>
  <p:clrMapOvr>
    <a:masterClrMapping/>
  </p:clrMapOvr>
  <p:transition spd="med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66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 userDrawn="1"/>
        </p:nvSpPr>
        <p:spPr>
          <a:xfrm>
            <a:off x="0" y="1628775"/>
            <a:ext cx="9144000" cy="647700"/>
          </a:xfrm>
          <a:prstGeom prst="rect">
            <a:avLst/>
          </a:prstGeom>
          <a:solidFill>
            <a:srgbClr val="92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6" name="Picture 2" descr="O:\Legal\Corporate Marketing\Creative Services\logos\PNG\EPCOR-ProvidingMoreL_CG9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1628800"/>
            <a:ext cx="8229600" cy="648072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7" name="Rectangle 6"/>
          <p:cNvSpPr/>
          <p:nvPr userDrawn="1"/>
        </p:nvSpPr>
        <p:spPr>
          <a:xfrm>
            <a:off x="0" y="2276872"/>
            <a:ext cx="9144000" cy="34567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CA">
              <a:solidFill>
                <a:prstClr val="white"/>
              </a:solidFill>
            </a:endParaRPr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2952328"/>
          </a:xfrm>
        </p:spPr>
        <p:txBody>
          <a:bodyPr anchor="ctr"/>
          <a:lstStyle>
            <a:lvl1pPr marL="449263" indent="-449263">
              <a:buClr>
                <a:srgbClr val="233A81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233A81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233A81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71869735"/>
      </p:ext>
    </p:extLst>
  </p:cSld>
  <p:clrMapOvr>
    <a:masterClrMapping/>
  </p:clrMapOvr>
  <p:transition spd="med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468313" y="620713"/>
            <a:ext cx="8207375" cy="647700"/>
          </a:xfrm>
          <a:prstGeom prst="rect">
            <a:avLst/>
          </a:prstGeom>
          <a:solidFill>
            <a:srgbClr val="92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6" name="Picture 2" descr="O:\Legal\Corporate Marketing\Creative Services\logos\PNG\EPCOR-ProvidingMoreL_CG9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4008" y="1600201"/>
            <a:ext cx="4042792" cy="3845023"/>
          </a:xfrm>
        </p:spPr>
        <p:txBody>
          <a:bodyPr anchor="ctr"/>
          <a:lstStyle>
            <a:lvl1pPr marL="449263" indent="-449263">
              <a:buClr>
                <a:srgbClr val="233A81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233A81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233A81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648072"/>
          </a:xfrm>
          <a:solidFill>
            <a:srgbClr val="929191"/>
          </a:solidFill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10" name="Content Placeholder 2"/>
          <p:cNvSpPr>
            <a:spLocks noGrp="1"/>
          </p:cNvSpPr>
          <p:nvPr>
            <p:ph idx="10"/>
          </p:nvPr>
        </p:nvSpPr>
        <p:spPr>
          <a:xfrm>
            <a:off x="467544" y="1600201"/>
            <a:ext cx="4042792" cy="3845023"/>
          </a:xfrm>
        </p:spPr>
        <p:txBody>
          <a:bodyPr anchor="ctr"/>
          <a:lstStyle>
            <a:lvl1pPr marL="449263" indent="-449263">
              <a:buClr>
                <a:srgbClr val="233A81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233A81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233A81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14954497"/>
      </p:ext>
    </p:extLst>
  </p:cSld>
  <p:clrMapOvr>
    <a:masterClrMapping/>
  </p:clrMapOvr>
  <p:transition spd="med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2060575"/>
            <a:ext cx="9144000" cy="1655763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2051050" y="4508500"/>
            <a:ext cx="433388" cy="8651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6" name="Picture 5" descr="O:\Legal\Corporate Marketing\Creative Services\logos\PNG\EPCOR-ProvidingMoreL_1655-CG9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1371600" y="390864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1116706"/>
      </p:ext>
    </p:extLst>
  </p:cSld>
  <p:clrMapOvr>
    <a:masterClrMapping/>
  </p:clrMapOvr>
  <p:transition spd="med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66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 userDrawn="1"/>
        </p:nvSpPr>
        <p:spPr>
          <a:xfrm flipV="1">
            <a:off x="-3175" y="3535363"/>
            <a:ext cx="9144000" cy="1406525"/>
          </a:xfrm>
          <a:prstGeom prst="rect">
            <a:avLst/>
          </a:prstGeom>
          <a:solidFill>
            <a:srgbClr val="EB80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8" name="Picture 5" descr="O:\Legal\Corporate Marketing\Creative Services\logos\PNG\EPCOR-ProvidingMoreL_1655-CG9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3780516"/>
            <a:ext cx="8229600" cy="944628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1371600" y="4988768"/>
            <a:ext cx="6400800" cy="600472"/>
          </a:xfrm>
        </p:spPr>
        <p:txBody>
          <a:bodyPr/>
          <a:lstStyle>
            <a:lvl1pPr marL="0" indent="0" algn="ctr">
              <a:buNone/>
              <a:defRPr>
                <a:solidFill>
                  <a:srgbClr val="EB802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2070332"/>
      </p:ext>
    </p:extLst>
  </p:cSld>
  <p:clrMapOvr>
    <a:masterClrMapping/>
  </p:clrMapOvr>
  <p:transition spd="med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512888"/>
            <a:ext cx="9144000" cy="415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 userDrawn="1"/>
        </p:nvSpPr>
        <p:spPr>
          <a:xfrm>
            <a:off x="0" y="1588"/>
            <a:ext cx="9144000" cy="1511300"/>
          </a:xfrm>
          <a:prstGeom prst="rect">
            <a:avLst/>
          </a:prstGeom>
          <a:solidFill>
            <a:srgbClr val="EB8023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7" name="Picture 5" descr="O:\Legal\Corporate Marketing\Creative Services\logos\PNG\EPCOR-ProvidingMoreL_1655-CG9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1" y="188640"/>
            <a:ext cx="7772400" cy="1181993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1371600" y="4988768"/>
            <a:ext cx="6400800" cy="600472"/>
          </a:xfrm>
        </p:spPr>
        <p:txBody>
          <a:bodyPr/>
          <a:lstStyle>
            <a:lvl1pPr marL="0" indent="0" algn="ctr">
              <a:buNone/>
              <a:defRPr>
                <a:solidFill>
                  <a:srgbClr val="EB802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09186647"/>
      </p:ext>
    </p:extLst>
  </p:cSld>
  <p:clrMapOvr>
    <a:masterClrMapping/>
  </p:clrMapOvr>
  <p:transition spd="med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O:\Legal\Corporate Marketing\Creative Services\logos\PNG\EPCOR-ProvidingMoreL_1655-CG9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 userDrawn="1"/>
        </p:nvSpPr>
        <p:spPr>
          <a:xfrm>
            <a:off x="468313" y="620713"/>
            <a:ext cx="8207375" cy="647700"/>
          </a:xfrm>
          <a:prstGeom prst="rect">
            <a:avLst/>
          </a:prstGeom>
          <a:solidFill>
            <a:srgbClr val="EB80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45023"/>
          </a:xfrm>
        </p:spPr>
        <p:txBody>
          <a:bodyPr anchor="ctr"/>
          <a:lstStyle>
            <a:lvl1pPr marL="449263" indent="-449263">
              <a:buClr>
                <a:srgbClr val="EB8023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EB8023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EB8023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648072"/>
          </a:xfrm>
          <a:solidFill>
            <a:srgbClr val="EB8023"/>
          </a:solidFill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83976363"/>
      </p:ext>
    </p:extLst>
  </p:cSld>
  <p:clrMapOvr>
    <a:masterClrMapping/>
  </p:clrMapOvr>
  <p:transition spd="med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66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 userDrawn="1"/>
        </p:nvSpPr>
        <p:spPr>
          <a:xfrm>
            <a:off x="0" y="1628775"/>
            <a:ext cx="9144000" cy="647700"/>
          </a:xfrm>
          <a:prstGeom prst="rect">
            <a:avLst/>
          </a:prstGeom>
          <a:solidFill>
            <a:srgbClr val="EB80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6" name="Picture 5" descr="O:\Legal\Corporate Marketing\Creative Services\logos\PNG\EPCOR-ProvidingMoreL_1655-CG9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1628800"/>
            <a:ext cx="8229600" cy="648072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7" name="Rectangle 6"/>
          <p:cNvSpPr/>
          <p:nvPr userDrawn="1"/>
        </p:nvSpPr>
        <p:spPr>
          <a:xfrm>
            <a:off x="0" y="2276872"/>
            <a:ext cx="9144000" cy="34567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CA">
              <a:solidFill>
                <a:prstClr val="white"/>
              </a:solidFill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024336"/>
          </a:xfrm>
        </p:spPr>
        <p:txBody>
          <a:bodyPr anchor="ctr"/>
          <a:lstStyle>
            <a:lvl1pPr marL="449263" indent="-449263">
              <a:buClr>
                <a:srgbClr val="EB8023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EB8023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EB8023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49263991"/>
      </p:ext>
    </p:extLst>
  </p:cSld>
  <p:clrMapOvr>
    <a:masterClrMapping/>
  </p:clrMapOvr>
  <p:transition spd="med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O:\Legal\Corporate Marketing\Creative Services\logos\PNG\EPCOR-ProvidingMoreL_1655-CG9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 userDrawn="1"/>
        </p:nvSpPr>
        <p:spPr>
          <a:xfrm>
            <a:off x="468313" y="620713"/>
            <a:ext cx="8207375" cy="647700"/>
          </a:xfrm>
          <a:prstGeom prst="rect">
            <a:avLst/>
          </a:prstGeom>
          <a:solidFill>
            <a:srgbClr val="EB80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4008" y="1600201"/>
            <a:ext cx="4042792" cy="3845023"/>
          </a:xfrm>
        </p:spPr>
        <p:txBody>
          <a:bodyPr anchor="ctr"/>
          <a:lstStyle>
            <a:lvl1pPr marL="449263" indent="-449263">
              <a:buClr>
                <a:srgbClr val="EB8023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EB8023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EB8023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648072"/>
          </a:xfrm>
          <a:solidFill>
            <a:srgbClr val="EB8023"/>
          </a:solidFill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9" name="Content Placeholder 2"/>
          <p:cNvSpPr>
            <a:spLocks noGrp="1"/>
          </p:cNvSpPr>
          <p:nvPr>
            <p:ph idx="10"/>
          </p:nvPr>
        </p:nvSpPr>
        <p:spPr>
          <a:xfrm>
            <a:off x="467544" y="1600201"/>
            <a:ext cx="4042792" cy="3845023"/>
          </a:xfrm>
        </p:spPr>
        <p:txBody>
          <a:bodyPr anchor="ctr"/>
          <a:lstStyle>
            <a:lvl1pPr marL="449263" indent="-449263">
              <a:buClr>
                <a:srgbClr val="EB8023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EB8023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EB8023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88183757"/>
      </p:ext>
    </p:extLst>
  </p:cSld>
  <p:clrMapOvr>
    <a:masterClrMapping/>
  </p:clrMapOvr>
  <p:transition spd="med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2060575"/>
            <a:ext cx="9144000" cy="1655763"/>
          </a:xfrm>
          <a:prstGeom prst="rect">
            <a:avLst/>
          </a:prstGeom>
          <a:solidFill>
            <a:srgbClr val="F5CC0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5" name="Picture 2" descr="O:\Legal\Corporate Marketing\Creative Services\logos\PNG\EPCOR-ProvidingMoreL_123-CG9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8588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1371600" y="390864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50859795"/>
      </p:ext>
    </p:extLst>
  </p:cSld>
  <p:clrMapOvr>
    <a:masterClrMapping/>
  </p:clrMapOvr>
  <p:transition spd="med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66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 userDrawn="1"/>
        </p:nvSpPr>
        <p:spPr>
          <a:xfrm flipV="1">
            <a:off x="-3175" y="3535363"/>
            <a:ext cx="9144000" cy="1406525"/>
          </a:xfrm>
          <a:prstGeom prst="rect">
            <a:avLst/>
          </a:prstGeom>
          <a:solidFill>
            <a:srgbClr val="F5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8" name="Picture 7" descr="O:\Legal\Corporate Marketing\Creative Services\logos\PNG\EPCOR-ProvidingMoreL_123-CG9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8588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3780516"/>
            <a:ext cx="8229600" cy="944628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1371600" y="4988768"/>
            <a:ext cx="6400800" cy="600472"/>
          </a:xfrm>
        </p:spPr>
        <p:txBody>
          <a:bodyPr/>
          <a:lstStyle>
            <a:lvl1pPr marL="0" indent="0" algn="ctr">
              <a:buNone/>
              <a:defRPr b="1">
                <a:solidFill>
                  <a:srgbClr val="F5CC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39148324"/>
      </p:ext>
    </p:extLst>
  </p:cSld>
  <p:clrMapOvr>
    <a:masterClrMapping/>
  </p:clrMapOvr>
  <p:transition spd="med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1588"/>
            <a:ext cx="9144000" cy="1511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1" y="188640"/>
            <a:ext cx="7772400" cy="1181993"/>
          </a:xfrm>
        </p:spPr>
        <p:txBody>
          <a:bodyPr/>
          <a:lstStyle>
            <a:lvl1pPr>
              <a:defRPr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1371600" y="4988768"/>
            <a:ext cx="6400800" cy="600472"/>
          </a:xfrm>
        </p:spPr>
        <p:txBody>
          <a:bodyPr/>
          <a:lstStyle>
            <a:lvl1pPr marL="0" indent="0" algn="ctr">
              <a:buNone/>
              <a:defRPr b="1">
                <a:solidFill>
                  <a:srgbClr val="F5CC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pic>
        <p:nvPicPr>
          <p:cNvPr id="8" name="Picture 7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512888"/>
            <a:ext cx="9144000" cy="3443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0169028"/>
      </p:ext>
    </p:extLst>
  </p:cSld>
  <p:clrMapOvr>
    <a:masterClrMapping/>
  </p:clrMapOvr>
  <p:transition spd="med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1484313"/>
            <a:ext cx="9144000" cy="4176712"/>
          </a:xfrm>
          <a:prstGeom prst="rect">
            <a:avLst/>
          </a:prstGeom>
          <a:solidFill>
            <a:srgbClr val="F5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5" name="Picture 6" descr="O:\Legal\Corporate Marketing\Creative Services\logos\PNG\EPCOR-ProvidingMoreL_123-CG9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8588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45023"/>
          </a:xfrm>
        </p:spPr>
        <p:txBody>
          <a:bodyPr anchor="ctr"/>
          <a:lstStyle>
            <a:lvl1pPr marL="449263" indent="-449263">
              <a:buClr>
                <a:srgbClr val="EB8023"/>
              </a:buClr>
              <a:buSzPct val="130000"/>
              <a:buFont typeface="Arial" pitchFamily="34" charset="0"/>
              <a:buChar char="■"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 marL="1258888" indent="-344488">
              <a:buClr>
                <a:srgbClr val="EB8023"/>
              </a:buClr>
              <a:buSzPct val="125000"/>
              <a:buFont typeface="Arial" pitchFamily="34" charset="0"/>
              <a:buChar char="■"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buClr>
                <a:srgbClr val="EB8023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 b="1">
                <a:solidFill>
                  <a:srgbClr val="F5CC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78490135"/>
      </p:ext>
    </p:extLst>
  </p:cSld>
  <p:clrMapOvr>
    <a:masterClrMapping/>
  </p:clrMapOvr>
  <p:transition spd="med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68313" y="620713"/>
            <a:ext cx="8207375" cy="647700"/>
          </a:xfrm>
          <a:prstGeom prst="rect">
            <a:avLst/>
          </a:prstGeom>
          <a:solidFill>
            <a:srgbClr val="0099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5" name="Picture 6" descr="O:\Legal\Corporate Marketing\Creative Services\logos\PNG\EPCOR-ProvidingMoreL_123-CG9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8588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45023"/>
          </a:xfrm>
        </p:spPr>
        <p:txBody>
          <a:bodyPr anchor="ctr"/>
          <a:lstStyle>
            <a:lvl1pPr marL="449263" indent="-449263">
              <a:buClr>
                <a:srgbClr val="F5CC00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F5CC00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F5CC00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648072"/>
          </a:xfrm>
          <a:solidFill>
            <a:srgbClr val="F5CC00"/>
          </a:solidFill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1146806"/>
      </p:ext>
    </p:extLst>
  </p:cSld>
  <p:clrMapOvr>
    <a:masterClrMapping/>
  </p:clrMapOvr>
  <p:transition spd="med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5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66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 userDrawn="1"/>
        </p:nvSpPr>
        <p:spPr>
          <a:xfrm>
            <a:off x="0" y="1628775"/>
            <a:ext cx="9144000" cy="647700"/>
          </a:xfrm>
          <a:prstGeom prst="rect">
            <a:avLst/>
          </a:prstGeom>
          <a:solidFill>
            <a:srgbClr val="F5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6" name="Picture 7" descr="O:\Legal\Corporate Marketing\Creative Services\logos\PNG\EPCOR-ProvidingMoreL_123-CG9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8588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1628800"/>
            <a:ext cx="8229600" cy="648072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024336"/>
          </a:xfrm>
        </p:spPr>
        <p:txBody>
          <a:bodyPr anchor="ctr"/>
          <a:lstStyle>
            <a:lvl1pPr marL="449263" indent="-449263">
              <a:buClr>
                <a:srgbClr val="F5CC00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F5CC00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F5CC00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56894686"/>
      </p:ext>
    </p:extLst>
  </p:cSld>
  <p:clrMapOvr>
    <a:masterClrMapping/>
  </p:clrMapOvr>
  <p:transition spd="med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5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468313" y="620713"/>
            <a:ext cx="8207375" cy="647700"/>
          </a:xfrm>
          <a:prstGeom prst="rect">
            <a:avLst/>
          </a:prstGeom>
          <a:solidFill>
            <a:srgbClr val="0099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6" name="Picture 6" descr="O:\Legal\Corporate Marketing\Creative Services\logos\PNG\EPCOR-ProvidingMoreL_123-CG9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8588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4008" y="1600201"/>
            <a:ext cx="4042792" cy="3845023"/>
          </a:xfrm>
        </p:spPr>
        <p:txBody>
          <a:bodyPr anchor="ctr"/>
          <a:lstStyle>
            <a:lvl1pPr marL="449263" indent="-449263">
              <a:buClr>
                <a:srgbClr val="F5CC00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F5CC00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F5CC00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648072"/>
          </a:xfrm>
          <a:solidFill>
            <a:srgbClr val="F5CC00"/>
          </a:solidFill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8" name="Content Placeholder 2"/>
          <p:cNvSpPr>
            <a:spLocks noGrp="1"/>
          </p:cNvSpPr>
          <p:nvPr>
            <p:ph idx="10"/>
          </p:nvPr>
        </p:nvSpPr>
        <p:spPr>
          <a:xfrm>
            <a:off x="467544" y="1600201"/>
            <a:ext cx="4042792" cy="3845023"/>
          </a:xfrm>
        </p:spPr>
        <p:txBody>
          <a:bodyPr anchor="ctr"/>
          <a:lstStyle>
            <a:lvl1pPr marL="449263" indent="-449263">
              <a:buClr>
                <a:srgbClr val="F5CC00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F5CC00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F5CC00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54720501"/>
      </p:ext>
    </p:extLst>
  </p:cSld>
  <p:clrMapOvr>
    <a:masterClrMapping/>
  </p:clrMapOvr>
  <p:transition spd="med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5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2060575"/>
            <a:ext cx="9144000" cy="1655763"/>
          </a:xfrm>
          <a:prstGeom prst="rect">
            <a:avLst/>
          </a:prstGeom>
          <a:solidFill>
            <a:srgbClr val="0099D7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5" name="Picture 4" descr="O:\Legal\Corporate Marketing\Creative Services\logos\PNG\EPCOR-ProvidingMoreL_299-CG9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1371600" y="390864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0398019"/>
      </p:ext>
    </p:extLst>
  </p:cSld>
  <p:clrMapOvr>
    <a:masterClrMapping/>
  </p:clrMapOvr>
  <p:transition spd="med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5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66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 userDrawn="1"/>
        </p:nvSpPr>
        <p:spPr>
          <a:xfrm flipV="1">
            <a:off x="-3175" y="3535363"/>
            <a:ext cx="9144000" cy="1406525"/>
          </a:xfrm>
          <a:prstGeom prst="rect">
            <a:avLst/>
          </a:prstGeom>
          <a:solidFill>
            <a:srgbClr val="0099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8" name="Picture 4" descr="O:\Legal\Corporate Marketing\Creative Services\logos\PNG\EPCOR-ProvidingMoreL_299-CG9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3780516"/>
            <a:ext cx="8229600" cy="944628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1371600" y="4988768"/>
            <a:ext cx="6400800" cy="600472"/>
          </a:xfrm>
        </p:spPr>
        <p:txBody>
          <a:bodyPr/>
          <a:lstStyle>
            <a:lvl1pPr marL="0" indent="0" algn="ctr">
              <a:buNone/>
              <a:defRPr>
                <a:solidFill>
                  <a:srgbClr val="0099D7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75558631"/>
      </p:ext>
    </p:extLst>
  </p:cSld>
  <p:clrMapOvr>
    <a:masterClrMapping/>
  </p:clrMapOvr>
  <p:transition spd="med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512888"/>
            <a:ext cx="9144000" cy="4144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 userDrawn="1"/>
        </p:nvSpPr>
        <p:spPr>
          <a:xfrm>
            <a:off x="0" y="1588"/>
            <a:ext cx="9144000" cy="1511300"/>
          </a:xfrm>
          <a:prstGeom prst="rect">
            <a:avLst/>
          </a:prstGeom>
          <a:solidFill>
            <a:srgbClr val="0099D7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7" name="Picture 4" descr="O:\Legal\Corporate Marketing\Creative Services\logos\PNG\EPCOR-ProvidingMoreL_299-CG9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1" y="188640"/>
            <a:ext cx="7772400" cy="1181993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1371600" y="4988768"/>
            <a:ext cx="6400800" cy="600472"/>
          </a:xfrm>
        </p:spPr>
        <p:txBody>
          <a:bodyPr/>
          <a:lstStyle>
            <a:lvl1pPr marL="0" indent="0" algn="ctr">
              <a:buNone/>
              <a:defRPr>
                <a:solidFill>
                  <a:srgbClr val="0099D7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09666579"/>
      </p:ext>
    </p:extLst>
  </p:cSld>
  <p:clrMapOvr>
    <a:masterClrMapping/>
  </p:clrMapOvr>
  <p:transition spd="med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6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1484313"/>
            <a:ext cx="9144000" cy="4176712"/>
          </a:xfrm>
          <a:prstGeom prst="rect">
            <a:avLst/>
          </a:prstGeom>
          <a:solidFill>
            <a:srgbClr val="0099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5" name="Picture 4" descr="O:\Legal\Corporate Marketing\Creative Services\logos\PNG\EPCOR-ProvidingMoreL_299-CG9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45023"/>
          </a:xfrm>
        </p:spPr>
        <p:txBody>
          <a:bodyPr anchor="ctr"/>
          <a:lstStyle>
            <a:lvl1pPr marL="449263" indent="-449263">
              <a:buClr>
                <a:srgbClr val="EB8023"/>
              </a:buClr>
              <a:buSzPct val="130000"/>
              <a:buFont typeface="Arial" pitchFamily="34" charset="0"/>
              <a:buChar char="■"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 marL="1258888" indent="-344488">
              <a:buClr>
                <a:srgbClr val="EB8023"/>
              </a:buClr>
              <a:buSzPct val="125000"/>
              <a:buFont typeface="Arial" pitchFamily="34" charset="0"/>
              <a:buChar char="■"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buClr>
                <a:srgbClr val="EB8023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 b="1">
                <a:solidFill>
                  <a:srgbClr val="0099D7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34287970"/>
      </p:ext>
    </p:extLst>
  </p:cSld>
  <p:clrMapOvr>
    <a:masterClrMapping/>
  </p:clrMapOvr>
  <p:transition spd="med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6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66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 userDrawn="1"/>
        </p:nvSpPr>
        <p:spPr>
          <a:xfrm>
            <a:off x="0" y="1628775"/>
            <a:ext cx="9144000" cy="647700"/>
          </a:xfrm>
          <a:prstGeom prst="rect">
            <a:avLst/>
          </a:prstGeom>
          <a:solidFill>
            <a:srgbClr val="0099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6" name="Picture 4" descr="O:\Legal\Corporate Marketing\Creative Services\logos\PNG\EPCOR-ProvidingMoreL_299-CG9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1628800"/>
            <a:ext cx="8229600" cy="648072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024336"/>
          </a:xfrm>
        </p:spPr>
        <p:txBody>
          <a:bodyPr anchor="ctr"/>
          <a:lstStyle>
            <a:lvl1pPr marL="449263" indent="-449263">
              <a:buClr>
                <a:srgbClr val="0099D7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0099D7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0099D7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61201415"/>
      </p:ext>
    </p:extLst>
  </p:cSld>
  <p:clrMapOvr>
    <a:masterClrMapping/>
  </p:clrMapOvr>
  <p:transition spd="med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6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O:\Legal\Corporate Marketing\Creative Services\logos\PNG\EPCOR-ProvidingMoreL_299-CG9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 userDrawn="1"/>
        </p:nvSpPr>
        <p:spPr>
          <a:xfrm>
            <a:off x="468313" y="620713"/>
            <a:ext cx="8207375" cy="647700"/>
          </a:xfrm>
          <a:prstGeom prst="rect">
            <a:avLst/>
          </a:prstGeom>
          <a:solidFill>
            <a:srgbClr val="0099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45023"/>
          </a:xfrm>
        </p:spPr>
        <p:txBody>
          <a:bodyPr anchor="ctr"/>
          <a:lstStyle>
            <a:lvl1pPr marL="449263" indent="-449263">
              <a:buClr>
                <a:srgbClr val="0099D7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0099D7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0099D7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648072"/>
          </a:xfrm>
          <a:solidFill>
            <a:srgbClr val="0099D7"/>
          </a:solidFill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30336147"/>
      </p:ext>
    </p:extLst>
  </p:cSld>
  <p:clrMapOvr>
    <a:masterClrMapping/>
  </p:clrMapOvr>
  <p:transition spd="med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6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:\Legal\Corporate Marketing\Creative Services\logos\PNG\EPCOR-ProvidingMoreL_299-CG9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 userDrawn="1"/>
        </p:nvSpPr>
        <p:spPr>
          <a:xfrm>
            <a:off x="468313" y="620713"/>
            <a:ext cx="8207375" cy="647700"/>
          </a:xfrm>
          <a:prstGeom prst="rect">
            <a:avLst/>
          </a:prstGeom>
          <a:solidFill>
            <a:srgbClr val="0099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4008" y="1600201"/>
            <a:ext cx="4042792" cy="3845023"/>
          </a:xfrm>
        </p:spPr>
        <p:txBody>
          <a:bodyPr anchor="ctr"/>
          <a:lstStyle>
            <a:lvl1pPr marL="449263" indent="-449263">
              <a:buClr>
                <a:srgbClr val="0099D7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0099D7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0099D7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648072"/>
          </a:xfrm>
          <a:solidFill>
            <a:srgbClr val="0099D7"/>
          </a:solidFill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8" name="Content Placeholder 2"/>
          <p:cNvSpPr>
            <a:spLocks noGrp="1"/>
          </p:cNvSpPr>
          <p:nvPr>
            <p:ph idx="10"/>
          </p:nvPr>
        </p:nvSpPr>
        <p:spPr>
          <a:xfrm>
            <a:off x="467544" y="1600201"/>
            <a:ext cx="4042792" cy="3845023"/>
          </a:xfrm>
        </p:spPr>
        <p:txBody>
          <a:bodyPr anchor="ctr"/>
          <a:lstStyle>
            <a:lvl1pPr marL="449263" indent="-449263">
              <a:buClr>
                <a:srgbClr val="0099D7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0099D7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0099D7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96459311"/>
      </p:ext>
    </p:extLst>
  </p:cSld>
  <p:clrMapOvr>
    <a:masterClrMapping/>
  </p:clrMapOvr>
  <p:transition spd="med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6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2060575"/>
            <a:ext cx="9144000" cy="1655763"/>
          </a:xfrm>
          <a:prstGeom prst="rect">
            <a:avLst/>
          </a:prstGeom>
          <a:solidFill>
            <a:srgbClr val="58B22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5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6325" y="5878513"/>
            <a:ext cx="2663825" cy="97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1371600" y="390864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41024170"/>
      </p:ext>
    </p:extLst>
  </p:cSld>
  <p:clrMapOvr>
    <a:masterClrMapping/>
  </p:clrMapOvr>
  <p:transition spd="med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6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66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 userDrawn="1"/>
        </p:nvSpPr>
        <p:spPr>
          <a:xfrm flipV="1">
            <a:off x="-3175" y="3535363"/>
            <a:ext cx="9144000" cy="1406525"/>
          </a:xfrm>
          <a:prstGeom prst="rect">
            <a:avLst/>
          </a:prstGeom>
          <a:solidFill>
            <a:srgbClr val="58B2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6325" y="5878513"/>
            <a:ext cx="2663825" cy="97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3780516"/>
            <a:ext cx="8229600" cy="944628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1371600" y="4988768"/>
            <a:ext cx="6400800" cy="600472"/>
          </a:xfrm>
        </p:spPr>
        <p:txBody>
          <a:bodyPr/>
          <a:lstStyle>
            <a:lvl1pPr marL="0" indent="0" algn="ctr">
              <a:buNone/>
              <a:defRPr>
                <a:solidFill>
                  <a:srgbClr val="58B22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91166673"/>
      </p:ext>
    </p:extLst>
  </p:cSld>
  <p:clrMapOvr>
    <a:masterClrMapping/>
  </p:clrMapOvr>
  <p:transition spd="med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7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4763" y="1512888"/>
            <a:ext cx="9144001" cy="415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 userDrawn="1"/>
        </p:nvSpPr>
        <p:spPr>
          <a:xfrm>
            <a:off x="0" y="1588"/>
            <a:ext cx="9144000" cy="1511300"/>
          </a:xfrm>
          <a:prstGeom prst="rect">
            <a:avLst/>
          </a:prstGeom>
          <a:solidFill>
            <a:srgbClr val="58B22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7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6325" y="5878513"/>
            <a:ext cx="2663825" cy="97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1" y="188640"/>
            <a:ext cx="7772400" cy="1181993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1371600" y="4988768"/>
            <a:ext cx="6400800" cy="600472"/>
          </a:xfrm>
        </p:spPr>
        <p:txBody>
          <a:bodyPr/>
          <a:lstStyle>
            <a:lvl1pPr marL="0" indent="0" algn="ctr">
              <a:buNone/>
              <a:defRPr>
                <a:solidFill>
                  <a:srgbClr val="58B22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39460735"/>
      </p:ext>
    </p:extLst>
  </p:cSld>
  <p:clrMapOvr>
    <a:masterClrMapping/>
  </p:clrMapOvr>
  <p:transition spd="med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7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661025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2" name="Rectangle 1"/>
          <p:cNvSpPr/>
          <p:nvPr userDrawn="1"/>
        </p:nvSpPr>
        <p:spPr>
          <a:xfrm>
            <a:off x="0" y="2276872"/>
            <a:ext cx="9144000" cy="34567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CA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1628775"/>
            <a:ext cx="9144000" cy="647700"/>
          </a:xfrm>
          <a:prstGeom prst="rect">
            <a:avLst/>
          </a:prstGeom>
          <a:solidFill>
            <a:srgbClr val="58B2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6325" y="5878513"/>
            <a:ext cx="2663825" cy="97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1628800"/>
            <a:ext cx="8229600" cy="648072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024336"/>
          </a:xfrm>
        </p:spPr>
        <p:txBody>
          <a:bodyPr anchor="ctr"/>
          <a:lstStyle>
            <a:lvl1pPr marL="449263" indent="-449263">
              <a:buClr>
                <a:srgbClr val="58B221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58B221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58B221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3051584"/>
      </p:ext>
    </p:extLst>
  </p:cSld>
  <p:clrMapOvr>
    <a:masterClrMapping/>
  </p:clrMapOvr>
  <p:transition spd="med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7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68313" y="620713"/>
            <a:ext cx="8207375" cy="647700"/>
          </a:xfrm>
          <a:prstGeom prst="rect">
            <a:avLst/>
          </a:prstGeom>
          <a:solidFill>
            <a:srgbClr val="58B2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5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6325" y="5878513"/>
            <a:ext cx="2663825" cy="97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45023"/>
          </a:xfrm>
        </p:spPr>
        <p:txBody>
          <a:bodyPr anchor="ctr"/>
          <a:lstStyle>
            <a:lvl1pPr marL="449263" indent="-449263">
              <a:buClr>
                <a:srgbClr val="58B221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58B221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58B221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648072"/>
          </a:xfrm>
          <a:solidFill>
            <a:srgbClr val="58B221"/>
          </a:solidFill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62271708"/>
      </p:ext>
    </p:extLst>
  </p:cSld>
  <p:clrMapOvr>
    <a:masterClrMapping/>
  </p:clrMapOvr>
  <p:transition spd="med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7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468313" y="620713"/>
            <a:ext cx="8207375" cy="647700"/>
          </a:xfrm>
          <a:prstGeom prst="rect">
            <a:avLst/>
          </a:prstGeom>
          <a:solidFill>
            <a:srgbClr val="58B2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6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6325" y="5878513"/>
            <a:ext cx="2663825" cy="97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4008" y="1600201"/>
            <a:ext cx="4042792" cy="3845023"/>
          </a:xfrm>
        </p:spPr>
        <p:txBody>
          <a:bodyPr anchor="ctr"/>
          <a:lstStyle>
            <a:lvl1pPr marL="449263" indent="-449263">
              <a:buClr>
                <a:srgbClr val="58B221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58B221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58B221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648072"/>
          </a:xfrm>
          <a:solidFill>
            <a:srgbClr val="58B221"/>
          </a:solidFill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8" name="Content Placeholder 2"/>
          <p:cNvSpPr>
            <a:spLocks noGrp="1"/>
          </p:cNvSpPr>
          <p:nvPr>
            <p:ph idx="10"/>
          </p:nvPr>
        </p:nvSpPr>
        <p:spPr>
          <a:xfrm>
            <a:off x="467544" y="1600201"/>
            <a:ext cx="4042792" cy="3845023"/>
          </a:xfrm>
        </p:spPr>
        <p:txBody>
          <a:bodyPr anchor="ctr"/>
          <a:lstStyle>
            <a:lvl1pPr marL="449263" indent="-449263">
              <a:buClr>
                <a:srgbClr val="58B221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58B221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58B221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85757768"/>
      </p:ext>
    </p:extLst>
  </p:cSld>
  <p:clrMapOvr>
    <a:masterClrMapping/>
  </p:clrMapOvr>
  <p:transition spd="med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7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O:\Legal\Corporate Marketing\Creative Services\illustrations\300 DPI JPEGS\Family.Worker.Kids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950" y="5543550"/>
            <a:ext cx="4608513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48488" y="123825"/>
            <a:ext cx="1630362" cy="130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15038" y="1077913"/>
            <a:ext cx="908050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8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9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1550" y="620713"/>
            <a:ext cx="76993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Slide Number Placeholder 3"/>
          <p:cNvSpPr txBox="1"/>
          <p:nvPr userDrawn="1"/>
        </p:nvSpPr>
        <p:spPr>
          <a:xfrm>
            <a:off x="3995738" y="6270625"/>
            <a:ext cx="1152525" cy="3270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7B68AFF-005E-407A-8D39-7E7470248A6B}" type="slidenum">
              <a:rPr lang="en-CA" smtClean="0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CA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683568" y="2636912"/>
            <a:ext cx="7772400" cy="1181993"/>
          </a:xfrm>
        </p:spPr>
        <p:txBody>
          <a:bodyPr/>
          <a:lstStyle>
            <a:lvl1pPr>
              <a:defRPr b="1">
                <a:solidFill>
                  <a:srgbClr val="0099D7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1409328" y="4052664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233A8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11207009"/>
      </p:ext>
    </p:extLst>
  </p:cSld>
  <p:clrMapOvr>
    <a:masterClrMapping/>
  </p:clrMapOvr>
  <p:transition spd="med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O:\Legal\Corporate Marketing\Creative Services\illustrations\JPEGS\EPCOR-PM-Buildings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3850" y="5622925"/>
            <a:ext cx="3887788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 userDrawn="1"/>
        </p:nvSpPr>
        <p:spPr>
          <a:xfrm>
            <a:off x="0" y="2060575"/>
            <a:ext cx="9144000" cy="1655763"/>
          </a:xfrm>
          <a:prstGeom prst="rect">
            <a:avLst/>
          </a:prstGeom>
          <a:solidFill>
            <a:srgbClr val="233A8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1371600" y="390864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66378908"/>
      </p:ext>
    </p:extLst>
  </p:cSld>
  <p:clrMapOvr>
    <a:masterClrMapping/>
  </p:clrMapOvr>
  <p:transition spd="med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8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468313" y="620713"/>
            <a:ext cx="8207375" cy="6477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6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O:\Legal\Corporate Marketing\Creative Services\illustrations\JPEGS\EPCOR-PM-Buildings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1163" y="6069013"/>
            <a:ext cx="2432050" cy="788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648072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4008" y="1600201"/>
            <a:ext cx="4042792" cy="3845023"/>
          </a:xfrm>
        </p:spPr>
        <p:txBody>
          <a:bodyPr anchor="ctr"/>
          <a:lstStyle>
            <a:lvl1pPr marL="449263" indent="-449263">
              <a:buClr>
                <a:srgbClr val="233A81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233A81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233A81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8" name="Content Placeholder 2"/>
          <p:cNvSpPr>
            <a:spLocks noGrp="1"/>
          </p:cNvSpPr>
          <p:nvPr>
            <p:ph idx="10"/>
          </p:nvPr>
        </p:nvSpPr>
        <p:spPr>
          <a:xfrm>
            <a:off x="467544" y="1600201"/>
            <a:ext cx="4032448" cy="3845023"/>
          </a:xfrm>
        </p:spPr>
        <p:txBody>
          <a:bodyPr anchor="ctr"/>
          <a:lstStyle>
            <a:lvl1pPr marL="449263" indent="-449263">
              <a:buClr>
                <a:srgbClr val="233A81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233A81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233A81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99611538"/>
      </p:ext>
    </p:extLst>
  </p:cSld>
  <p:clrMapOvr>
    <a:masterClrMapping/>
  </p:clrMapOvr>
  <p:transition spd="med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8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2060575"/>
            <a:ext cx="9144000" cy="1655763"/>
          </a:xfrm>
          <a:prstGeom prst="rect">
            <a:avLst/>
          </a:prstGeom>
          <a:solidFill>
            <a:srgbClr val="92919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grpSp>
        <p:nvGrpSpPr>
          <p:cNvPr id="5" name="Group 6"/>
          <p:cNvGrpSpPr/>
          <p:nvPr userDrawn="1"/>
        </p:nvGrpSpPr>
        <p:grpSpPr>
          <a:xfrm>
            <a:off x="395288" y="5478463"/>
            <a:ext cx="3362325" cy="1406525"/>
            <a:chOff x="490216" y="5157192"/>
            <a:chExt cx="4131120" cy="1728192"/>
          </a:xfrm>
        </p:grpSpPr>
        <p:pic>
          <p:nvPicPr>
            <p:cNvPr id="6" name="Picture 2" descr="O:\Legal\Corporate Marketing\Creative Services\illustrations\PNG\EPCOR-Chair.png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90216" y="5157192"/>
              <a:ext cx="1921544" cy="1728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2" descr="O:\Legal\Corporate Marketing\Creative Services\illustrations\PNG\EPCOR-Chair.png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699792" y="5157192"/>
              <a:ext cx="1921544" cy="1728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8" name="Picture 2" descr="O:\Legal\Corporate Marketing\Creative Services\logos\PNG\EPCOR-ProvidingMoreL_CG9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1371600" y="390864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5163504"/>
      </p:ext>
    </p:extLst>
  </p:cSld>
  <p:clrMapOvr>
    <a:masterClrMapping/>
  </p:clrMapOvr>
  <p:transition spd="med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9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68313" y="620713"/>
            <a:ext cx="8207375" cy="647700"/>
          </a:xfrm>
          <a:prstGeom prst="rect">
            <a:avLst/>
          </a:prstGeom>
          <a:solidFill>
            <a:srgbClr val="92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5" name="Picture 6" descr="O:\Legal\Corporate Marketing\Creative Services\illustrations\JPEGS\EPCOR-Chair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7213" y="6149975"/>
            <a:ext cx="774700" cy="69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O:\Legal\Corporate Marketing\Creative Services\illustrations\JPEGS\EPCOR-Chair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93838" y="6149975"/>
            <a:ext cx="774700" cy="69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O:\Legal\Corporate Marketing\Creative Services\logos\PNG\EPCOR-ProvidingMoreL_CG9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45023"/>
          </a:xfrm>
        </p:spPr>
        <p:txBody>
          <a:bodyPr anchor="ctr"/>
          <a:lstStyle>
            <a:lvl1pPr marL="449263" indent="-449263">
              <a:buClr>
                <a:srgbClr val="233A81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233A81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233A81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648072"/>
          </a:xfrm>
          <a:solidFill>
            <a:srgbClr val="929191"/>
          </a:solidFill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42682874"/>
      </p:ext>
    </p:extLst>
  </p:cSld>
  <p:clrMapOvr>
    <a:masterClrMapping/>
  </p:clrMapOvr>
  <p:transition spd="med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9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O:\Legal\Corporate Marketing\Creative Services\logos\PNG\EPCOR-ProvidingMoreL_CG9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 userDrawn="1"/>
        </p:nvSpPr>
        <p:spPr>
          <a:xfrm>
            <a:off x="468313" y="620713"/>
            <a:ext cx="8207375" cy="647700"/>
          </a:xfrm>
          <a:prstGeom prst="rect">
            <a:avLst/>
          </a:prstGeom>
          <a:solidFill>
            <a:srgbClr val="92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7" name="Picture 6" descr="O:\Legal\Corporate Marketing\Creative Services\illustrations\JPEGS\EPCOR-Chair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7213" y="6149975"/>
            <a:ext cx="774700" cy="69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" descr="O:\Legal\Corporate Marketing\Creative Services\illustrations\JPEGS\EPCOR-Chair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93838" y="6149975"/>
            <a:ext cx="774700" cy="69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4008" y="1600201"/>
            <a:ext cx="4042792" cy="3845023"/>
          </a:xfrm>
        </p:spPr>
        <p:txBody>
          <a:bodyPr anchor="ctr"/>
          <a:lstStyle>
            <a:lvl1pPr marL="449263" indent="-449263">
              <a:buClr>
                <a:srgbClr val="233A81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233A81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233A81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648072"/>
          </a:xfrm>
          <a:solidFill>
            <a:srgbClr val="929191"/>
          </a:solidFill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10" name="Content Placeholder 2"/>
          <p:cNvSpPr>
            <a:spLocks noGrp="1"/>
          </p:cNvSpPr>
          <p:nvPr>
            <p:ph idx="10"/>
          </p:nvPr>
        </p:nvSpPr>
        <p:spPr>
          <a:xfrm>
            <a:off x="467544" y="1600201"/>
            <a:ext cx="4042792" cy="3845023"/>
          </a:xfrm>
        </p:spPr>
        <p:txBody>
          <a:bodyPr anchor="ctr"/>
          <a:lstStyle>
            <a:lvl1pPr marL="449263" indent="-449263">
              <a:buClr>
                <a:srgbClr val="233A81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233A81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233A81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69491325"/>
      </p:ext>
    </p:extLst>
  </p:cSld>
  <p:clrMapOvr>
    <a:masterClrMapping/>
  </p:clrMapOvr>
  <p:transition spd="med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9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" r="2"/>
          <a:stretch>
            <a:fillRect/>
          </a:stretch>
        </p:blipFill>
        <p:spPr bwMode="auto">
          <a:xfrm>
            <a:off x="0" y="4437063"/>
            <a:ext cx="4384675" cy="241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O:\Legal\Corporate Marketing\Creative Services\illustrations\PNG\EPCOR-StreetLight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3688" y="565150"/>
            <a:ext cx="1685925" cy="436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O:\Legal\Corporate Marketing\Creative Services\logos\PNG\EPCOR-ProvidingMoreL_CG9.pn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3648" y="1816225"/>
            <a:ext cx="7272808" cy="3845023"/>
          </a:xfrm>
        </p:spPr>
        <p:txBody>
          <a:bodyPr anchor="ctr"/>
          <a:lstStyle>
            <a:lvl1pPr marL="449263" indent="-449263">
              <a:buClr>
                <a:srgbClr val="233A81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233A81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233A81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123728" y="557808"/>
            <a:ext cx="6480720" cy="1143000"/>
          </a:xfrm>
        </p:spPr>
        <p:txBody>
          <a:bodyPr>
            <a:normAutofit/>
          </a:bodyPr>
          <a:lstStyle>
            <a:lvl1pPr>
              <a:defRPr sz="3600" b="1">
                <a:solidFill>
                  <a:srgbClr val="92919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84688450"/>
      </p:ext>
    </p:extLst>
  </p:cSld>
  <p:clrMapOvr>
    <a:masterClrMapping/>
  </p:clrMapOvr>
  <p:transition spd="med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9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O:\Legal\Corporate Marketing\Creative Services\illustrations\300 DPI JPEGS\EPCOR-Powerlines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68438" y="5341938"/>
            <a:ext cx="2192337" cy="151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O:\Legal\Corporate Marketing\Creative Services\illustrations\300 DPI JPEGS\EPCOR-Truck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9750" y="5949950"/>
            <a:ext cx="1792288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 userDrawn="1"/>
        </p:nvSpPr>
        <p:spPr>
          <a:xfrm>
            <a:off x="0" y="2060575"/>
            <a:ext cx="9144000" cy="1655763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2051050" y="4508500"/>
            <a:ext cx="433388" cy="8651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8" name="Picture 5" descr="O:\Legal\Corporate Marketing\Creative Services\logos\PNG\EPCOR-ProvidingMoreL_1655-CG9.pn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1371600" y="390864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97206523"/>
      </p:ext>
    </p:extLst>
  </p:cSld>
  <p:clrMapOvr>
    <a:masterClrMapping/>
  </p:clrMapOvr>
  <p:transition spd="med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9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O:\Legal\Corporate Marketing\Creative Services\illustrations\300 DPI JPEGS\EPCOR-Powerlines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01738" y="5803900"/>
            <a:ext cx="1498600" cy="105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 descr="O:\Legal\Corporate Marketing\Creative Services\logos\PNG\EPCOR-ProvidingMoreL_1655-CG9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 userDrawn="1"/>
        </p:nvSpPr>
        <p:spPr>
          <a:xfrm>
            <a:off x="468313" y="620713"/>
            <a:ext cx="8207375" cy="647700"/>
          </a:xfrm>
          <a:prstGeom prst="rect">
            <a:avLst/>
          </a:prstGeom>
          <a:solidFill>
            <a:srgbClr val="EB80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7" name="Picture 3" descr="O:\Legal\Corporate Marketing\Creative Services\illustrations\300 DPI JPEGS\EPCOR-Truck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288" y="6237288"/>
            <a:ext cx="1223962" cy="62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45023"/>
          </a:xfrm>
        </p:spPr>
        <p:txBody>
          <a:bodyPr anchor="ctr"/>
          <a:lstStyle>
            <a:lvl1pPr marL="449263" indent="-449263">
              <a:buClr>
                <a:srgbClr val="EB8023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EB8023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EB8023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648072"/>
          </a:xfrm>
          <a:solidFill>
            <a:srgbClr val="EB8023"/>
          </a:solidFill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94476118"/>
      </p:ext>
    </p:extLst>
  </p:cSld>
  <p:clrMapOvr>
    <a:masterClrMapping/>
  </p:clrMapOvr>
  <p:transition spd="med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0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:\Legal\Corporate Marketing\Creative Services\illustrations\300 DPI JPEGS\EPCOR-Powerlines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01738" y="5803900"/>
            <a:ext cx="1498600" cy="105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O:\Legal\Corporate Marketing\Creative Services\logos\PNG\EPCOR-ProvidingMoreL_1655-CG9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 userDrawn="1"/>
        </p:nvSpPr>
        <p:spPr>
          <a:xfrm>
            <a:off x="468313" y="620713"/>
            <a:ext cx="8207375" cy="647700"/>
          </a:xfrm>
          <a:prstGeom prst="rect">
            <a:avLst/>
          </a:prstGeom>
          <a:solidFill>
            <a:srgbClr val="EB80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10" name="Picture 3" descr="O:\Legal\Corporate Marketing\Creative Services\illustrations\300 DPI JPEGS\EPCOR-Truck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288" y="6237288"/>
            <a:ext cx="1223962" cy="62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4008" y="1600201"/>
            <a:ext cx="4042792" cy="3845023"/>
          </a:xfrm>
        </p:spPr>
        <p:txBody>
          <a:bodyPr anchor="ctr"/>
          <a:lstStyle>
            <a:lvl1pPr marL="449263" indent="-449263">
              <a:buClr>
                <a:srgbClr val="EB8023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EB8023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EB8023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648072"/>
          </a:xfrm>
          <a:solidFill>
            <a:srgbClr val="EB8023"/>
          </a:solidFill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9" name="Content Placeholder 2"/>
          <p:cNvSpPr>
            <a:spLocks noGrp="1"/>
          </p:cNvSpPr>
          <p:nvPr>
            <p:ph idx="10"/>
          </p:nvPr>
        </p:nvSpPr>
        <p:spPr>
          <a:xfrm>
            <a:off x="467544" y="1600201"/>
            <a:ext cx="4042792" cy="3845023"/>
          </a:xfrm>
        </p:spPr>
        <p:txBody>
          <a:bodyPr anchor="ctr"/>
          <a:lstStyle>
            <a:lvl1pPr marL="449263" indent="-449263">
              <a:buClr>
                <a:srgbClr val="EB8023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EB8023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EB8023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71049696"/>
      </p:ext>
    </p:extLst>
  </p:cSld>
  <p:clrMapOvr>
    <a:masterClrMapping/>
  </p:clrMapOvr>
  <p:transition spd="med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O:\Legal\Corporate Marketing\Creative Services\illustrations\JPEGS\EPCOR-Powerlines - Copy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950" y="5627688"/>
            <a:ext cx="4248150" cy="122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 userDrawn="1"/>
        </p:nvSpPr>
        <p:spPr>
          <a:xfrm>
            <a:off x="0" y="2060575"/>
            <a:ext cx="9144000" cy="1655763"/>
          </a:xfrm>
          <a:prstGeom prst="rect">
            <a:avLst/>
          </a:prstGeom>
          <a:solidFill>
            <a:srgbClr val="F5CC0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6" name="Picture 2" descr="O:\Legal\Corporate Marketing\Creative Services\logos\PNG\EPCOR-ProvidingMoreL_123-CG9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8588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51725" y="620713"/>
            <a:ext cx="936625" cy="78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1371600" y="390864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61988703"/>
      </p:ext>
    </p:extLst>
  </p:cSld>
  <p:clrMapOvr>
    <a:masterClrMapping/>
  </p:clrMapOvr>
  <p:transition spd="med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1484313"/>
            <a:ext cx="9144000" cy="4176712"/>
          </a:xfrm>
          <a:prstGeom prst="rect">
            <a:avLst/>
          </a:prstGeom>
          <a:solidFill>
            <a:srgbClr val="F5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5" name="Picture 6" descr="O:\Legal\Corporate Marketing\Creative Services\illustrations\JPEGS\EPCOR-Powerlines - Copy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288" y="6021388"/>
            <a:ext cx="279876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 descr="O:\Legal\Corporate Marketing\Creative Services\logos\PNG\EPCOR-ProvidingMoreL_123-CG9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8588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45023"/>
          </a:xfrm>
        </p:spPr>
        <p:txBody>
          <a:bodyPr anchor="ctr"/>
          <a:lstStyle>
            <a:lvl1pPr marL="449263" indent="-449263">
              <a:buClr>
                <a:srgbClr val="EB8023"/>
              </a:buClr>
              <a:buSzPct val="130000"/>
              <a:buFont typeface="Arial" pitchFamily="34" charset="0"/>
              <a:buChar char="■"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 marL="1258888" indent="-344488">
              <a:buClr>
                <a:srgbClr val="EB8023"/>
              </a:buClr>
              <a:buSzPct val="125000"/>
              <a:buFont typeface="Arial" pitchFamily="34" charset="0"/>
              <a:buChar char="■"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buClr>
                <a:srgbClr val="EB8023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 b="1">
                <a:solidFill>
                  <a:srgbClr val="F5CC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03187441"/>
      </p:ext>
    </p:extLst>
  </p:cSld>
  <p:clrMapOvr>
    <a:masterClrMapping/>
  </p:clrMapOvr>
  <p:transition spd="med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68313" y="620713"/>
            <a:ext cx="8207375" cy="647700"/>
          </a:xfrm>
          <a:prstGeom prst="rect">
            <a:avLst/>
          </a:prstGeom>
          <a:solidFill>
            <a:srgbClr val="0099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5" name="Picture 6" descr="O:\Legal\Corporate Marketing\Creative Services\illustrations\JPEGS\EPCOR-Powerlines - Copy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288" y="6021388"/>
            <a:ext cx="279876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 descr="O:\Legal\Corporate Marketing\Creative Services\logos\PNG\EPCOR-ProvidingMoreL_123-CG9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8588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45023"/>
          </a:xfrm>
        </p:spPr>
        <p:txBody>
          <a:bodyPr anchor="ctr"/>
          <a:lstStyle>
            <a:lvl1pPr marL="449263" indent="-449263">
              <a:buClr>
                <a:srgbClr val="F5CC00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F5CC00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F5CC00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648072"/>
          </a:xfrm>
          <a:solidFill>
            <a:srgbClr val="F5CC00"/>
          </a:solidFill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94343086"/>
      </p:ext>
    </p:extLst>
  </p:cSld>
  <p:clrMapOvr>
    <a:masterClrMapping/>
  </p:clrMapOvr>
  <p:transition spd="med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0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468313" y="620713"/>
            <a:ext cx="8207375" cy="647700"/>
          </a:xfrm>
          <a:prstGeom prst="rect">
            <a:avLst/>
          </a:prstGeom>
          <a:solidFill>
            <a:srgbClr val="0099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6" name="Picture 6" descr="O:\Legal\Corporate Marketing\Creative Services\illustrations\JPEGS\EPCOR-Powerlines - Copy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288" y="6021388"/>
            <a:ext cx="279876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7" descr="O:\Legal\Corporate Marketing\Creative Services\logos\PNG\EPCOR-ProvidingMoreL_123-CG9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8588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4008" y="1600201"/>
            <a:ext cx="4042792" cy="3845023"/>
          </a:xfrm>
        </p:spPr>
        <p:txBody>
          <a:bodyPr anchor="ctr"/>
          <a:lstStyle>
            <a:lvl1pPr marL="449263" indent="-449263">
              <a:buClr>
                <a:srgbClr val="F5CC00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F5CC00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F5CC00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648072"/>
          </a:xfrm>
          <a:solidFill>
            <a:srgbClr val="F5CC00"/>
          </a:solidFill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8" name="Content Placeholder 2"/>
          <p:cNvSpPr>
            <a:spLocks noGrp="1"/>
          </p:cNvSpPr>
          <p:nvPr>
            <p:ph idx="10"/>
          </p:nvPr>
        </p:nvSpPr>
        <p:spPr>
          <a:xfrm>
            <a:off x="467544" y="1600201"/>
            <a:ext cx="4042792" cy="3845023"/>
          </a:xfrm>
        </p:spPr>
        <p:txBody>
          <a:bodyPr anchor="ctr"/>
          <a:lstStyle>
            <a:lvl1pPr marL="449263" indent="-449263">
              <a:buClr>
                <a:srgbClr val="F5CC00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F5CC00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F5CC00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96166230"/>
      </p:ext>
    </p:extLst>
  </p:cSld>
  <p:clrMapOvr>
    <a:masterClrMapping/>
  </p:clrMapOvr>
  <p:transition spd="med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2060575"/>
            <a:ext cx="9144000" cy="1655763"/>
          </a:xfrm>
          <a:prstGeom prst="rect">
            <a:avLst/>
          </a:prstGeom>
          <a:solidFill>
            <a:srgbClr val="0099D7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5" name="Picture 2" descr="O:\Legal\Corporate Marketing\Creative Services\illustrations\PNG\EPCOR-WaterDrop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08813" y="549275"/>
            <a:ext cx="1395412" cy="208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O:\Legal\Corporate Marketing\Creative Services\logos\PNG\EPCOR-ProvidingMoreL_299-CG9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1371600" y="390864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11195025"/>
      </p:ext>
    </p:extLst>
  </p:cSld>
  <p:clrMapOvr>
    <a:masterClrMapping/>
  </p:clrMapOvr>
  <p:transition spd="med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1484313"/>
            <a:ext cx="9144000" cy="4176712"/>
          </a:xfrm>
          <a:prstGeom prst="rect">
            <a:avLst/>
          </a:prstGeom>
          <a:solidFill>
            <a:srgbClr val="0099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5" name="Picture 2" descr="O:\Legal\Corporate Marketing\Creative Services\illustrations\JPEGS\Water Man 2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3850" y="5965825"/>
            <a:ext cx="295275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O:\Legal\Corporate Marketing\Creative Services\logos\PNG\EPCOR-ProvidingMoreL_299-CG9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45023"/>
          </a:xfrm>
        </p:spPr>
        <p:txBody>
          <a:bodyPr anchor="ctr"/>
          <a:lstStyle>
            <a:lvl1pPr marL="449263" indent="-449263">
              <a:buClr>
                <a:srgbClr val="EB8023"/>
              </a:buClr>
              <a:buSzPct val="130000"/>
              <a:buFont typeface="Arial" pitchFamily="34" charset="0"/>
              <a:buChar char="■"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 marL="1258888" indent="-344488">
              <a:buClr>
                <a:srgbClr val="EB8023"/>
              </a:buClr>
              <a:buSzPct val="125000"/>
              <a:buFont typeface="Arial" pitchFamily="34" charset="0"/>
              <a:buChar char="■"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buClr>
                <a:srgbClr val="EB8023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 b="1">
                <a:solidFill>
                  <a:srgbClr val="0099D7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6180763"/>
      </p:ext>
    </p:extLst>
  </p:cSld>
  <p:clrMapOvr>
    <a:masterClrMapping/>
  </p:clrMapOvr>
  <p:transition spd="med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O:\Legal\Corporate Marketing\Creative Services\illustrations\JPEGS\Water Man 2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3850" y="5965825"/>
            <a:ext cx="295275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O:\Legal\Corporate Marketing\Creative Services\logos\PNG\EPCOR-ProvidingMoreL_299-CG9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 userDrawn="1"/>
        </p:nvSpPr>
        <p:spPr>
          <a:xfrm>
            <a:off x="468313" y="620713"/>
            <a:ext cx="8207375" cy="647700"/>
          </a:xfrm>
          <a:prstGeom prst="rect">
            <a:avLst/>
          </a:prstGeom>
          <a:solidFill>
            <a:srgbClr val="0099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45023"/>
          </a:xfrm>
        </p:spPr>
        <p:txBody>
          <a:bodyPr anchor="ctr"/>
          <a:lstStyle>
            <a:lvl1pPr marL="449263" indent="-449263">
              <a:buClr>
                <a:srgbClr val="0099D7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0099D7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0099D7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648072"/>
          </a:xfrm>
          <a:solidFill>
            <a:srgbClr val="0099D7"/>
          </a:solidFill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09771606"/>
      </p:ext>
    </p:extLst>
  </p:cSld>
  <p:clrMapOvr>
    <a:masterClrMapping/>
  </p:clrMapOvr>
  <p:transition spd="med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O:\Legal\Corporate Marketing\Creative Services\illustrations\JPEGS\Water Man 2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3850" y="5965825"/>
            <a:ext cx="295275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O:\Legal\Corporate Marketing\Creative Services\logos\PNG\EPCOR-ProvidingMoreL_299-CG9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 userDrawn="1"/>
        </p:nvSpPr>
        <p:spPr>
          <a:xfrm>
            <a:off x="468313" y="620713"/>
            <a:ext cx="8207375" cy="647700"/>
          </a:xfrm>
          <a:prstGeom prst="rect">
            <a:avLst/>
          </a:prstGeom>
          <a:solidFill>
            <a:srgbClr val="0099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4008" y="1600201"/>
            <a:ext cx="4042792" cy="3845023"/>
          </a:xfrm>
        </p:spPr>
        <p:txBody>
          <a:bodyPr anchor="ctr"/>
          <a:lstStyle>
            <a:lvl1pPr marL="449263" indent="-449263">
              <a:buClr>
                <a:srgbClr val="0099D7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0099D7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0099D7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648072"/>
          </a:xfrm>
          <a:solidFill>
            <a:srgbClr val="0099D7"/>
          </a:solidFill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8" name="Content Placeholder 2"/>
          <p:cNvSpPr>
            <a:spLocks noGrp="1"/>
          </p:cNvSpPr>
          <p:nvPr>
            <p:ph idx="10"/>
          </p:nvPr>
        </p:nvSpPr>
        <p:spPr>
          <a:xfrm>
            <a:off x="467544" y="1600201"/>
            <a:ext cx="4042792" cy="3845023"/>
          </a:xfrm>
        </p:spPr>
        <p:txBody>
          <a:bodyPr anchor="ctr"/>
          <a:lstStyle>
            <a:lvl1pPr marL="449263" indent="-449263">
              <a:buClr>
                <a:srgbClr val="0099D7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0099D7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0099D7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08270674"/>
      </p:ext>
    </p:extLst>
  </p:cSld>
  <p:clrMapOvr>
    <a:masterClrMapping/>
  </p:clrMapOvr>
  <p:transition spd="med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O:\Legal\Corporate Marketing\Creative Services\illustrations\JPEGS\EPCOR-Water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5100" y="3716338"/>
            <a:ext cx="8723313" cy="2438400"/>
          </a:xfrm>
          <a:prstGeom prst="rect">
            <a:avLst/>
          </a:prstGeom>
          <a:noFill/>
          <a:ln>
            <a:noFill/>
          </a:ln>
          <a:effectLst>
            <a:outerShdw sx="999" sy="999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O:\Legal\Corporate Marketing\Creative Services\logos\PNG\EPCOR-ProvidingMoreL_299-CG9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O:\Legal\Corporate Marketing\Creative Services\illustrations\PNG\EPCOR-WaterDrop.pn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1188" y="1700213"/>
            <a:ext cx="936625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9692" y="1600201"/>
            <a:ext cx="6887108" cy="3845023"/>
          </a:xfrm>
        </p:spPr>
        <p:txBody>
          <a:bodyPr anchor="ctr"/>
          <a:lstStyle>
            <a:lvl1pPr marL="449263" indent="-449263">
              <a:buClr>
                <a:srgbClr val="0099D7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0099D7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0099D7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 b="1">
                <a:solidFill>
                  <a:srgbClr val="0099D7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37722269"/>
      </p:ext>
    </p:extLst>
  </p:cSld>
  <p:clrMapOvr>
    <a:masterClrMapping/>
  </p:clrMapOvr>
  <p:transition spd="med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O:\Legal\Corporate Marketing\Creative Services\illustrations\PNG\EPCOR-Hills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357313"/>
            <a:ext cx="2938463" cy="99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 userDrawn="1"/>
        </p:nvSpPr>
        <p:spPr>
          <a:xfrm>
            <a:off x="0" y="2060575"/>
            <a:ext cx="9144000" cy="1655763"/>
          </a:xfrm>
          <a:prstGeom prst="rect">
            <a:avLst/>
          </a:prstGeom>
          <a:solidFill>
            <a:srgbClr val="58B22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6" name="Picture 2" descr="O:\Legal\Corporate Marketing\Creative Services\illustrations\PNG\EPCOR-Tree-B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702"/>
          <a:stretch>
            <a:fillRect/>
          </a:stretch>
        </p:blipFill>
        <p:spPr bwMode="auto">
          <a:xfrm>
            <a:off x="7100888" y="333375"/>
            <a:ext cx="1727200" cy="200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 descr="O:\Legal\Corporate Marketing\Creative Services\illustrations\PNG\EPCOR-Birds-A.pn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0825" y="5675313"/>
            <a:ext cx="1460500" cy="126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O:\Legal\Corporate Marketing\Creative Services\illustrations\PNG\EPCOR-Birds-A.png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705" b="-5888"/>
          <a:stretch>
            <a:fillRect/>
          </a:stretch>
        </p:blipFill>
        <p:spPr bwMode="auto">
          <a:xfrm>
            <a:off x="2538413" y="6122988"/>
            <a:ext cx="800100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7" descr="O:\Legal\Corporate Marketing\Creative Services\illustrations\PNG\EPCOR-Birds-A.png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243"/>
          <a:stretch>
            <a:fillRect/>
          </a:stretch>
        </p:blipFill>
        <p:spPr bwMode="auto">
          <a:xfrm>
            <a:off x="8101013" y="735013"/>
            <a:ext cx="339725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7" descr="O:\Legal\Corporate Marketing\Creative Services\illustrations\PNG\EPCOR-Birds-A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243"/>
          <a:stretch>
            <a:fillRect/>
          </a:stretch>
        </p:blipFill>
        <p:spPr bwMode="auto">
          <a:xfrm>
            <a:off x="1695450" y="6016625"/>
            <a:ext cx="923925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" descr="O:\Legal\Corporate Marketing\Creative Services\illustrations\PNG\EPCOR-BirdsNest.pn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16888" y="906463"/>
            <a:ext cx="341312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3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27275" y="369888"/>
            <a:ext cx="1019175" cy="66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4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6325" y="5878513"/>
            <a:ext cx="2663825" cy="97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1371600" y="390864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94763202"/>
      </p:ext>
    </p:extLst>
  </p:cSld>
  <p:clrMapOvr>
    <a:masterClrMapping/>
  </p:clrMapOvr>
  <p:transition spd="med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O:\Legal\Corporate Marketing\Creative Services\illustrations\JPEGS\Family.Truck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3850" y="5876925"/>
            <a:ext cx="2952750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 userDrawn="1"/>
        </p:nvSpPr>
        <p:spPr>
          <a:xfrm>
            <a:off x="468313" y="620713"/>
            <a:ext cx="8207375" cy="647700"/>
          </a:xfrm>
          <a:prstGeom prst="rect">
            <a:avLst/>
          </a:prstGeom>
          <a:solidFill>
            <a:srgbClr val="58B2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6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6325" y="5878513"/>
            <a:ext cx="2663825" cy="97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45023"/>
          </a:xfrm>
        </p:spPr>
        <p:txBody>
          <a:bodyPr anchor="ctr"/>
          <a:lstStyle>
            <a:lvl1pPr marL="449263" indent="-449263">
              <a:buClr>
                <a:srgbClr val="58B221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58B221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58B221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648072"/>
          </a:xfrm>
          <a:solidFill>
            <a:srgbClr val="58B221"/>
          </a:solidFill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94308885"/>
      </p:ext>
    </p:extLst>
  </p:cSld>
  <p:clrMapOvr>
    <a:masterClrMapping/>
  </p:clrMapOvr>
  <p:transition spd="med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O:\Legal\Corporate Marketing\Creative Services\illustrations\JPEGS\Family.Truck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3850" y="5876925"/>
            <a:ext cx="2952750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 userDrawn="1"/>
        </p:nvSpPr>
        <p:spPr>
          <a:xfrm>
            <a:off x="468313" y="620713"/>
            <a:ext cx="8207375" cy="647700"/>
          </a:xfrm>
          <a:prstGeom prst="rect">
            <a:avLst/>
          </a:prstGeom>
          <a:solidFill>
            <a:srgbClr val="58B2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prstClr val="white"/>
              </a:solidFill>
            </a:endParaRPr>
          </a:p>
        </p:txBody>
      </p:sp>
      <p:pic>
        <p:nvPicPr>
          <p:cNvPr id="9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6325" y="5878513"/>
            <a:ext cx="2663825" cy="97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4008" y="1600201"/>
            <a:ext cx="4042792" cy="3845023"/>
          </a:xfrm>
        </p:spPr>
        <p:txBody>
          <a:bodyPr anchor="ctr"/>
          <a:lstStyle>
            <a:lvl1pPr marL="449263" indent="-449263">
              <a:buClr>
                <a:srgbClr val="58B221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58B221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58B221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648072"/>
          </a:xfrm>
          <a:solidFill>
            <a:srgbClr val="58B221"/>
          </a:solidFill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8" name="Content Placeholder 2"/>
          <p:cNvSpPr>
            <a:spLocks noGrp="1"/>
          </p:cNvSpPr>
          <p:nvPr>
            <p:ph idx="10"/>
          </p:nvPr>
        </p:nvSpPr>
        <p:spPr>
          <a:xfrm>
            <a:off x="467544" y="1600201"/>
            <a:ext cx="4042792" cy="3845023"/>
          </a:xfrm>
        </p:spPr>
        <p:txBody>
          <a:bodyPr anchor="ctr"/>
          <a:lstStyle>
            <a:lvl1pPr marL="449263" indent="-449263">
              <a:buClr>
                <a:srgbClr val="58B221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58B221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58B221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9701452"/>
      </p:ext>
    </p:extLst>
  </p:cSld>
  <p:clrMapOvr>
    <a:masterClrMapping/>
  </p:clrMapOvr>
  <p:transition spd="med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4008" y="1600201"/>
            <a:ext cx="4042792" cy="3845023"/>
          </a:xfrm>
        </p:spPr>
        <p:txBody>
          <a:bodyPr anchor="ctr"/>
          <a:lstStyle>
            <a:lvl1pPr marL="449263" indent="-449263">
              <a:buClr>
                <a:srgbClr val="233A81"/>
              </a:buClr>
              <a:buSzPct val="130000"/>
              <a:buFont typeface="Arial" pitchFamily="34" charset="0"/>
              <a:buChar char="■"/>
              <a:defRPr>
                <a:solidFill>
                  <a:schemeClr val="accent2">
                    <a:lumMod val="75000"/>
                  </a:schemeClr>
                </a:solidFill>
              </a:defRPr>
            </a:lvl1pPr>
            <a:lvl2pPr>
              <a:defRPr>
                <a:solidFill>
                  <a:schemeClr val="accent2">
                    <a:lumMod val="75000"/>
                  </a:schemeClr>
                </a:solidFill>
              </a:defRPr>
            </a:lvl2pPr>
            <a:lvl3pPr marL="1258888" indent="-344488">
              <a:buClr>
                <a:srgbClr val="233A81"/>
              </a:buClr>
              <a:buSzPct val="125000"/>
              <a:buFont typeface="Arial" pitchFamily="34" charset="0"/>
              <a:buChar char="■"/>
              <a:defRPr>
                <a:solidFill>
                  <a:schemeClr val="accent2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2">
                    <a:lumMod val="75000"/>
                  </a:schemeClr>
                </a:solidFill>
              </a:defRPr>
            </a:lvl4pPr>
            <a:lvl5pPr>
              <a:buClr>
                <a:srgbClr val="233A81"/>
              </a:buClr>
              <a:defRPr>
                <a:solidFill>
                  <a:schemeClr val="accent2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8" name="Rectangle 7"/>
          <p:cNvSpPr/>
          <p:nvPr userDrawn="1"/>
        </p:nvSpPr>
        <p:spPr>
          <a:xfrm>
            <a:off x="467544" y="620688"/>
            <a:ext cx="8208912" cy="648072"/>
          </a:xfrm>
          <a:prstGeom prst="rect">
            <a:avLst/>
          </a:prstGeom>
          <a:solidFill>
            <a:srgbClr val="92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CA">
              <a:solidFill>
                <a:prstClr val="white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648072"/>
          </a:xfrm>
          <a:solidFill>
            <a:srgbClr val="929191"/>
          </a:solidFill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10" name="Content Placeholder 2"/>
          <p:cNvSpPr>
            <a:spLocks noGrp="1"/>
          </p:cNvSpPr>
          <p:nvPr>
            <p:ph idx="10"/>
          </p:nvPr>
        </p:nvSpPr>
        <p:spPr>
          <a:xfrm>
            <a:off x="467544" y="1600201"/>
            <a:ext cx="4042792" cy="3845023"/>
          </a:xfrm>
        </p:spPr>
        <p:txBody>
          <a:bodyPr anchor="ctr"/>
          <a:lstStyle>
            <a:lvl1pPr marL="449263" indent="-449263">
              <a:buClr>
                <a:srgbClr val="233A81"/>
              </a:buClr>
              <a:buSzPct val="130000"/>
              <a:buFont typeface="Arial" pitchFamily="34" charset="0"/>
              <a:buChar char="■"/>
              <a:defRPr>
                <a:solidFill>
                  <a:schemeClr val="accent2">
                    <a:lumMod val="75000"/>
                  </a:schemeClr>
                </a:solidFill>
              </a:defRPr>
            </a:lvl1pPr>
            <a:lvl2pPr>
              <a:defRPr>
                <a:solidFill>
                  <a:schemeClr val="accent2">
                    <a:lumMod val="75000"/>
                  </a:schemeClr>
                </a:solidFill>
              </a:defRPr>
            </a:lvl2pPr>
            <a:lvl3pPr marL="1258888" indent="-344488">
              <a:buClr>
                <a:srgbClr val="233A81"/>
              </a:buClr>
              <a:buSzPct val="125000"/>
              <a:buFont typeface="Arial" pitchFamily="34" charset="0"/>
              <a:buChar char="■"/>
              <a:defRPr>
                <a:solidFill>
                  <a:schemeClr val="accent2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2">
                    <a:lumMod val="75000"/>
                  </a:schemeClr>
                </a:solidFill>
              </a:defRPr>
            </a:lvl4pPr>
            <a:lvl5pPr>
              <a:buClr>
                <a:srgbClr val="233A81"/>
              </a:buClr>
              <a:defRPr>
                <a:solidFill>
                  <a:schemeClr val="accent2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pic>
        <p:nvPicPr>
          <p:cNvPr id="11" name="Picture 6" descr="O:\Legal\Corporate Marketing\Creative Services\illustrations\JPEGS\EPCOR-Chair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7267" y="6150086"/>
            <a:ext cx="774373" cy="696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O:\Legal\Corporate Marketing\Creative Services\illustrations\JPEGS\EPCOR-Chair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93371" y="6150085"/>
            <a:ext cx="774373" cy="696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0" y="6309320"/>
            <a:ext cx="9144003" cy="2880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F4584C6-B342-44B9-8AF2-53F414A82C6C}" type="slidenum">
              <a:rPr lang="en-CA" smtClean="0">
                <a:solidFill>
                  <a:srgbClr val="000000">
                    <a:tint val="75000"/>
                  </a:srgbClr>
                </a:solidFill>
                <a:cs typeface="Arial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CA">
              <a:solidFill>
                <a:srgbClr val="000000">
                  <a:tint val="75000"/>
                </a:srgbClr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24154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p15="http://schemas.microsoft.com/office/powerpoint/2012/main">
      <p:transition spd="med">
        <p:fade/>
      </p:transition>
    </mc:Fallback>
  </mc:AlternateContent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45023"/>
          </a:xfrm>
        </p:spPr>
        <p:txBody>
          <a:bodyPr anchor="ctr"/>
          <a:lstStyle>
            <a:lvl1pPr marL="449263" indent="-449263">
              <a:buClr>
                <a:srgbClr val="233A81"/>
              </a:buClr>
              <a:buSzPct val="130000"/>
              <a:buFont typeface="Arial" pitchFamily="34" charset="0"/>
              <a:buChar char="■"/>
              <a:defRPr>
                <a:solidFill>
                  <a:schemeClr val="accent2">
                    <a:lumMod val="75000"/>
                  </a:schemeClr>
                </a:solidFill>
              </a:defRPr>
            </a:lvl1pPr>
            <a:lvl2pPr>
              <a:defRPr>
                <a:solidFill>
                  <a:schemeClr val="accent2">
                    <a:lumMod val="75000"/>
                  </a:schemeClr>
                </a:solidFill>
              </a:defRPr>
            </a:lvl2pPr>
            <a:lvl3pPr marL="1258888" indent="-344488">
              <a:buClr>
                <a:srgbClr val="233A81"/>
              </a:buClr>
              <a:buSzPct val="125000"/>
              <a:buFont typeface="Arial" pitchFamily="34" charset="0"/>
              <a:buChar char="■"/>
              <a:defRPr>
                <a:solidFill>
                  <a:schemeClr val="accent2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2">
                    <a:lumMod val="75000"/>
                  </a:schemeClr>
                </a:solidFill>
              </a:defRPr>
            </a:lvl4pPr>
            <a:lvl5pPr>
              <a:buClr>
                <a:srgbClr val="233A81"/>
              </a:buClr>
              <a:defRPr>
                <a:solidFill>
                  <a:schemeClr val="accent2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8" name="Rectangle 7"/>
          <p:cNvSpPr/>
          <p:nvPr userDrawn="1"/>
        </p:nvSpPr>
        <p:spPr>
          <a:xfrm>
            <a:off x="467544" y="620688"/>
            <a:ext cx="8208912" cy="648072"/>
          </a:xfrm>
          <a:prstGeom prst="rect">
            <a:avLst/>
          </a:prstGeom>
          <a:solidFill>
            <a:srgbClr val="92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CA">
              <a:solidFill>
                <a:prstClr val="white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648072"/>
          </a:xfrm>
          <a:solidFill>
            <a:srgbClr val="929191"/>
          </a:solidFill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0" y="6309320"/>
            <a:ext cx="9144003" cy="2880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F4584C6-B342-44B9-8AF2-53F414A82C6C}" type="slidenum">
              <a:rPr lang="en-CA" smtClean="0">
                <a:solidFill>
                  <a:srgbClr val="000000">
                    <a:tint val="75000"/>
                  </a:srgbClr>
                </a:solidFill>
                <a:cs typeface="Arial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CA">
              <a:solidFill>
                <a:srgbClr val="000000">
                  <a:tint val="75000"/>
                </a:srgbClr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40588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p15="http://schemas.microsoft.com/office/powerpoint/2012/main">
      <p:transition spd="med">
        <p:fade/>
      </p:transition>
    </mc:Fallback>
  </mc:AlternateContent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45023"/>
          </a:xfrm>
        </p:spPr>
        <p:txBody>
          <a:bodyPr anchor="ctr"/>
          <a:lstStyle>
            <a:lvl1pPr marL="449263" indent="-449263">
              <a:buClr>
                <a:srgbClr val="233A81"/>
              </a:buClr>
              <a:buSzPct val="130000"/>
              <a:buFont typeface="Arial" pitchFamily="34" charset="0"/>
              <a:buChar char="■"/>
              <a:defRPr>
                <a:solidFill>
                  <a:schemeClr val="accent2">
                    <a:lumMod val="75000"/>
                  </a:schemeClr>
                </a:solidFill>
              </a:defRPr>
            </a:lvl1pPr>
            <a:lvl2pPr>
              <a:defRPr>
                <a:solidFill>
                  <a:schemeClr val="accent2">
                    <a:lumMod val="75000"/>
                  </a:schemeClr>
                </a:solidFill>
              </a:defRPr>
            </a:lvl2pPr>
            <a:lvl3pPr marL="1258888" indent="-344488">
              <a:buClr>
                <a:srgbClr val="233A81"/>
              </a:buClr>
              <a:buSzPct val="125000"/>
              <a:buFont typeface="Arial" pitchFamily="34" charset="0"/>
              <a:buChar char="■"/>
              <a:defRPr>
                <a:solidFill>
                  <a:schemeClr val="accent2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2">
                    <a:lumMod val="75000"/>
                  </a:schemeClr>
                </a:solidFill>
              </a:defRPr>
            </a:lvl4pPr>
            <a:lvl5pPr>
              <a:buClr>
                <a:srgbClr val="233A81"/>
              </a:buClr>
              <a:defRPr>
                <a:solidFill>
                  <a:schemeClr val="accent2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8" name="Rectangle 7"/>
          <p:cNvSpPr/>
          <p:nvPr userDrawn="1"/>
        </p:nvSpPr>
        <p:spPr>
          <a:xfrm>
            <a:off x="467544" y="620688"/>
            <a:ext cx="8208912" cy="648072"/>
          </a:xfrm>
          <a:prstGeom prst="rect">
            <a:avLst/>
          </a:prstGeom>
          <a:solidFill>
            <a:srgbClr val="92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CA">
              <a:solidFill>
                <a:prstClr val="white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648072"/>
          </a:xfrm>
          <a:solidFill>
            <a:srgbClr val="929191"/>
          </a:solidFill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pic>
        <p:nvPicPr>
          <p:cNvPr id="10" name="Picture 6" descr="O:\Legal\Corporate Marketing\Creative Services\illustrations\JPEGS\EPCOR-Chair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7267" y="6150086"/>
            <a:ext cx="774373" cy="696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O:\Legal\Corporate Marketing\Creative Services\illustrations\JPEGS\EPCOR-Chair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93371" y="6150085"/>
            <a:ext cx="774373" cy="696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0" y="6309320"/>
            <a:ext cx="9144003" cy="2880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F4584C6-B342-44B9-8AF2-53F414A82C6C}" type="slidenum">
              <a:rPr lang="en-CA" smtClean="0">
                <a:solidFill>
                  <a:srgbClr val="000000">
                    <a:tint val="75000"/>
                  </a:srgbClr>
                </a:solidFill>
                <a:cs typeface="Arial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CA">
              <a:solidFill>
                <a:srgbClr val="000000">
                  <a:tint val="75000"/>
                </a:srgbClr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7164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p15="http://schemas.microsoft.com/office/powerpoint/2012/main">
      <p:transition spd="med">
        <p:fade/>
      </p:transition>
    </mc:Fallback>
  </mc:AlternateContent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661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 userDrawn="1"/>
        </p:nvSpPr>
        <p:spPr>
          <a:xfrm>
            <a:off x="0" y="4941168"/>
            <a:ext cx="9144002" cy="72008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CA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 flipV="1">
            <a:off x="-3750" y="3535542"/>
            <a:ext cx="9144000" cy="1405626"/>
          </a:xfrm>
          <a:prstGeom prst="rect">
            <a:avLst/>
          </a:prstGeom>
          <a:solidFill>
            <a:srgbClr val="233A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CA">
              <a:solidFill>
                <a:prstClr val="white"/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3780516"/>
            <a:ext cx="8229600" cy="944628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1371600" y="4988768"/>
            <a:ext cx="6400800" cy="600472"/>
          </a:xfrm>
        </p:spPr>
        <p:txBody>
          <a:bodyPr/>
          <a:lstStyle>
            <a:lvl1pPr marL="0" indent="0" algn="ctr">
              <a:buNone/>
              <a:defRPr>
                <a:solidFill>
                  <a:srgbClr val="233A8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0" y="6309320"/>
            <a:ext cx="9144003" cy="2880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F4584C6-B342-44B9-8AF2-53F414A82C6C}" type="slidenum">
              <a:rPr lang="en-CA" smtClean="0">
                <a:solidFill>
                  <a:srgbClr val="000000">
                    <a:tint val="75000"/>
                  </a:srgbClr>
                </a:solidFill>
                <a:cs typeface="Arial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CA">
              <a:solidFill>
                <a:srgbClr val="000000">
                  <a:tint val="75000"/>
                </a:srgbClr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05930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p15="http://schemas.microsoft.com/office/powerpoint/2012/main">
      <p:transition spd="med">
        <p:fade/>
      </p:transition>
    </mc:Fallback>
  </mc:AlternateContent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4008" y="1600201"/>
            <a:ext cx="4042792" cy="3845023"/>
          </a:xfrm>
        </p:spPr>
        <p:txBody>
          <a:bodyPr anchor="ctr"/>
          <a:lstStyle>
            <a:lvl1pPr marL="449263" indent="-449263">
              <a:buClr>
                <a:srgbClr val="233A81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233A81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233A81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8" name="Content Placeholder 2"/>
          <p:cNvSpPr>
            <a:spLocks noGrp="1"/>
          </p:cNvSpPr>
          <p:nvPr>
            <p:ph idx="10"/>
          </p:nvPr>
        </p:nvSpPr>
        <p:spPr>
          <a:xfrm>
            <a:off x="467544" y="1600201"/>
            <a:ext cx="4032448" cy="3845023"/>
          </a:xfrm>
        </p:spPr>
        <p:txBody>
          <a:bodyPr anchor="ctr"/>
          <a:lstStyle>
            <a:lvl1pPr marL="449263" indent="-449263">
              <a:buClr>
                <a:srgbClr val="233A81"/>
              </a:buClr>
              <a:buSzPct val="130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 marL="1258888" indent="-344488">
              <a:buClr>
                <a:srgbClr val="233A81"/>
              </a:buClr>
              <a:buSzPct val="125000"/>
              <a:buFont typeface="Arial" pitchFamily="34" charset="0"/>
              <a:buChar char="■"/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buClr>
                <a:srgbClr val="233A81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86946312"/>
      </p:ext>
    </p:extLst>
  </p:cSld>
  <p:clrMapOvr>
    <a:masterClrMapping/>
  </p:clrMapOvr>
  <p:transition spd="med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auto">
          <a:xfrm>
            <a:off x="6156325" y="5876925"/>
            <a:ext cx="2663825" cy="981075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784504942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117" Type="http://schemas.openxmlformats.org/officeDocument/2006/relationships/slideLayout" Target="../slideLayouts/slideLayout117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63" Type="http://schemas.openxmlformats.org/officeDocument/2006/relationships/slideLayout" Target="../slideLayouts/slideLayout63.xml"/><Relationship Id="rId84" Type="http://schemas.openxmlformats.org/officeDocument/2006/relationships/slideLayout" Target="../slideLayouts/slideLayout84.xml"/><Relationship Id="rId138" Type="http://schemas.openxmlformats.org/officeDocument/2006/relationships/slideLayout" Target="../slideLayouts/slideLayout138.xml"/><Relationship Id="rId159" Type="http://schemas.openxmlformats.org/officeDocument/2006/relationships/slideLayout" Target="../slideLayouts/slideLayout159.xml"/><Relationship Id="rId170" Type="http://schemas.openxmlformats.org/officeDocument/2006/relationships/slideLayout" Target="../slideLayouts/slideLayout170.xml"/><Relationship Id="rId191" Type="http://schemas.openxmlformats.org/officeDocument/2006/relationships/slideLayout" Target="../slideLayouts/slideLayout191.xml"/><Relationship Id="rId205" Type="http://schemas.openxmlformats.org/officeDocument/2006/relationships/slideLayout" Target="../slideLayouts/slideLayout205.xml"/><Relationship Id="rId107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74" Type="http://schemas.openxmlformats.org/officeDocument/2006/relationships/slideLayout" Target="../slideLayouts/slideLayout74.xml"/><Relationship Id="rId79" Type="http://schemas.openxmlformats.org/officeDocument/2006/relationships/slideLayout" Target="../slideLayouts/slideLayout79.xml"/><Relationship Id="rId102" Type="http://schemas.openxmlformats.org/officeDocument/2006/relationships/slideLayout" Target="../slideLayouts/slideLayout102.xml"/><Relationship Id="rId123" Type="http://schemas.openxmlformats.org/officeDocument/2006/relationships/slideLayout" Target="../slideLayouts/slideLayout123.xml"/><Relationship Id="rId128" Type="http://schemas.openxmlformats.org/officeDocument/2006/relationships/slideLayout" Target="../slideLayouts/slideLayout128.xml"/><Relationship Id="rId144" Type="http://schemas.openxmlformats.org/officeDocument/2006/relationships/slideLayout" Target="../slideLayouts/slideLayout144.xml"/><Relationship Id="rId149" Type="http://schemas.openxmlformats.org/officeDocument/2006/relationships/slideLayout" Target="../slideLayouts/slideLayout149.xml"/><Relationship Id="rId5" Type="http://schemas.openxmlformats.org/officeDocument/2006/relationships/slideLayout" Target="../slideLayouts/slideLayout5.xml"/><Relationship Id="rId90" Type="http://schemas.openxmlformats.org/officeDocument/2006/relationships/slideLayout" Target="../slideLayouts/slideLayout90.xml"/><Relationship Id="rId95" Type="http://schemas.openxmlformats.org/officeDocument/2006/relationships/slideLayout" Target="../slideLayouts/slideLayout95.xml"/><Relationship Id="rId160" Type="http://schemas.openxmlformats.org/officeDocument/2006/relationships/slideLayout" Target="../slideLayouts/slideLayout160.xml"/><Relationship Id="rId165" Type="http://schemas.openxmlformats.org/officeDocument/2006/relationships/slideLayout" Target="../slideLayouts/slideLayout165.xml"/><Relationship Id="rId181" Type="http://schemas.openxmlformats.org/officeDocument/2006/relationships/slideLayout" Target="../slideLayouts/slideLayout181.xml"/><Relationship Id="rId186" Type="http://schemas.openxmlformats.org/officeDocument/2006/relationships/slideLayout" Target="../slideLayouts/slideLayout186.xml"/><Relationship Id="rId211" Type="http://schemas.openxmlformats.org/officeDocument/2006/relationships/theme" Target="../theme/theme1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113" Type="http://schemas.openxmlformats.org/officeDocument/2006/relationships/slideLayout" Target="../slideLayouts/slideLayout113.xml"/><Relationship Id="rId118" Type="http://schemas.openxmlformats.org/officeDocument/2006/relationships/slideLayout" Target="../slideLayouts/slideLayout118.xml"/><Relationship Id="rId134" Type="http://schemas.openxmlformats.org/officeDocument/2006/relationships/slideLayout" Target="../slideLayouts/slideLayout134.xml"/><Relationship Id="rId139" Type="http://schemas.openxmlformats.org/officeDocument/2006/relationships/slideLayout" Target="../slideLayouts/slideLayout139.xml"/><Relationship Id="rId80" Type="http://schemas.openxmlformats.org/officeDocument/2006/relationships/slideLayout" Target="../slideLayouts/slideLayout80.xml"/><Relationship Id="rId85" Type="http://schemas.openxmlformats.org/officeDocument/2006/relationships/slideLayout" Target="../slideLayouts/slideLayout85.xml"/><Relationship Id="rId150" Type="http://schemas.openxmlformats.org/officeDocument/2006/relationships/slideLayout" Target="../slideLayouts/slideLayout150.xml"/><Relationship Id="rId155" Type="http://schemas.openxmlformats.org/officeDocument/2006/relationships/slideLayout" Target="../slideLayouts/slideLayout155.xml"/><Relationship Id="rId171" Type="http://schemas.openxmlformats.org/officeDocument/2006/relationships/slideLayout" Target="../slideLayouts/slideLayout171.xml"/><Relationship Id="rId176" Type="http://schemas.openxmlformats.org/officeDocument/2006/relationships/slideLayout" Target="../slideLayouts/slideLayout176.xml"/><Relationship Id="rId192" Type="http://schemas.openxmlformats.org/officeDocument/2006/relationships/slideLayout" Target="../slideLayouts/slideLayout192.xml"/><Relationship Id="rId197" Type="http://schemas.openxmlformats.org/officeDocument/2006/relationships/slideLayout" Target="../slideLayouts/slideLayout197.xml"/><Relationship Id="rId206" Type="http://schemas.openxmlformats.org/officeDocument/2006/relationships/slideLayout" Target="../slideLayouts/slideLayout206.xml"/><Relationship Id="rId201" Type="http://schemas.openxmlformats.org/officeDocument/2006/relationships/slideLayout" Target="../slideLayouts/slideLayout201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59" Type="http://schemas.openxmlformats.org/officeDocument/2006/relationships/slideLayout" Target="../slideLayouts/slideLayout59.xml"/><Relationship Id="rId103" Type="http://schemas.openxmlformats.org/officeDocument/2006/relationships/slideLayout" Target="../slideLayouts/slideLayout103.xml"/><Relationship Id="rId108" Type="http://schemas.openxmlformats.org/officeDocument/2006/relationships/slideLayout" Target="../slideLayouts/slideLayout108.xml"/><Relationship Id="rId124" Type="http://schemas.openxmlformats.org/officeDocument/2006/relationships/slideLayout" Target="../slideLayouts/slideLayout124.xml"/><Relationship Id="rId129" Type="http://schemas.openxmlformats.org/officeDocument/2006/relationships/slideLayout" Target="../slideLayouts/slideLayout129.xml"/><Relationship Id="rId54" Type="http://schemas.openxmlformats.org/officeDocument/2006/relationships/slideLayout" Target="../slideLayouts/slideLayout54.xml"/><Relationship Id="rId70" Type="http://schemas.openxmlformats.org/officeDocument/2006/relationships/slideLayout" Target="../slideLayouts/slideLayout70.xml"/><Relationship Id="rId75" Type="http://schemas.openxmlformats.org/officeDocument/2006/relationships/slideLayout" Target="../slideLayouts/slideLayout75.xml"/><Relationship Id="rId91" Type="http://schemas.openxmlformats.org/officeDocument/2006/relationships/slideLayout" Target="../slideLayouts/slideLayout91.xml"/><Relationship Id="rId96" Type="http://schemas.openxmlformats.org/officeDocument/2006/relationships/slideLayout" Target="../slideLayouts/slideLayout96.xml"/><Relationship Id="rId140" Type="http://schemas.openxmlformats.org/officeDocument/2006/relationships/slideLayout" Target="../slideLayouts/slideLayout140.xml"/><Relationship Id="rId145" Type="http://schemas.openxmlformats.org/officeDocument/2006/relationships/slideLayout" Target="../slideLayouts/slideLayout145.xml"/><Relationship Id="rId161" Type="http://schemas.openxmlformats.org/officeDocument/2006/relationships/slideLayout" Target="../slideLayouts/slideLayout161.xml"/><Relationship Id="rId166" Type="http://schemas.openxmlformats.org/officeDocument/2006/relationships/slideLayout" Target="../slideLayouts/slideLayout166.xml"/><Relationship Id="rId182" Type="http://schemas.openxmlformats.org/officeDocument/2006/relationships/slideLayout" Target="../slideLayouts/slideLayout182.xml"/><Relationship Id="rId187" Type="http://schemas.openxmlformats.org/officeDocument/2006/relationships/slideLayout" Target="../slideLayouts/slideLayout187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49" Type="http://schemas.openxmlformats.org/officeDocument/2006/relationships/slideLayout" Target="../slideLayouts/slideLayout49.xml"/><Relationship Id="rId114" Type="http://schemas.openxmlformats.org/officeDocument/2006/relationships/slideLayout" Target="../slideLayouts/slideLayout114.xml"/><Relationship Id="rId119" Type="http://schemas.openxmlformats.org/officeDocument/2006/relationships/slideLayout" Target="../slideLayouts/slideLayout119.xml"/><Relationship Id="rId44" Type="http://schemas.openxmlformats.org/officeDocument/2006/relationships/slideLayout" Target="../slideLayouts/slideLayout44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81" Type="http://schemas.openxmlformats.org/officeDocument/2006/relationships/slideLayout" Target="../slideLayouts/slideLayout81.xml"/><Relationship Id="rId86" Type="http://schemas.openxmlformats.org/officeDocument/2006/relationships/slideLayout" Target="../slideLayouts/slideLayout86.xml"/><Relationship Id="rId130" Type="http://schemas.openxmlformats.org/officeDocument/2006/relationships/slideLayout" Target="../slideLayouts/slideLayout130.xml"/><Relationship Id="rId135" Type="http://schemas.openxmlformats.org/officeDocument/2006/relationships/slideLayout" Target="../slideLayouts/slideLayout135.xml"/><Relationship Id="rId151" Type="http://schemas.openxmlformats.org/officeDocument/2006/relationships/slideLayout" Target="../slideLayouts/slideLayout151.xml"/><Relationship Id="rId156" Type="http://schemas.openxmlformats.org/officeDocument/2006/relationships/slideLayout" Target="../slideLayouts/slideLayout156.xml"/><Relationship Id="rId177" Type="http://schemas.openxmlformats.org/officeDocument/2006/relationships/slideLayout" Target="../slideLayouts/slideLayout177.xml"/><Relationship Id="rId198" Type="http://schemas.openxmlformats.org/officeDocument/2006/relationships/slideLayout" Target="../slideLayouts/slideLayout198.xml"/><Relationship Id="rId172" Type="http://schemas.openxmlformats.org/officeDocument/2006/relationships/slideLayout" Target="../slideLayouts/slideLayout172.xml"/><Relationship Id="rId193" Type="http://schemas.openxmlformats.org/officeDocument/2006/relationships/slideLayout" Target="../slideLayouts/slideLayout193.xml"/><Relationship Id="rId202" Type="http://schemas.openxmlformats.org/officeDocument/2006/relationships/slideLayout" Target="../slideLayouts/slideLayout202.xml"/><Relationship Id="rId207" Type="http://schemas.openxmlformats.org/officeDocument/2006/relationships/slideLayout" Target="../slideLayouts/slideLayout207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109" Type="http://schemas.openxmlformats.org/officeDocument/2006/relationships/slideLayout" Target="../slideLayouts/slideLayout10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6" Type="http://schemas.openxmlformats.org/officeDocument/2006/relationships/slideLayout" Target="../slideLayouts/slideLayout76.xml"/><Relationship Id="rId97" Type="http://schemas.openxmlformats.org/officeDocument/2006/relationships/slideLayout" Target="../slideLayouts/slideLayout97.xml"/><Relationship Id="rId104" Type="http://schemas.openxmlformats.org/officeDocument/2006/relationships/slideLayout" Target="../slideLayouts/slideLayout104.xml"/><Relationship Id="rId120" Type="http://schemas.openxmlformats.org/officeDocument/2006/relationships/slideLayout" Target="../slideLayouts/slideLayout120.xml"/><Relationship Id="rId125" Type="http://schemas.openxmlformats.org/officeDocument/2006/relationships/slideLayout" Target="../slideLayouts/slideLayout125.xml"/><Relationship Id="rId141" Type="http://schemas.openxmlformats.org/officeDocument/2006/relationships/slideLayout" Target="../slideLayouts/slideLayout141.xml"/><Relationship Id="rId146" Type="http://schemas.openxmlformats.org/officeDocument/2006/relationships/slideLayout" Target="../slideLayouts/slideLayout146.xml"/><Relationship Id="rId167" Type="http://schemas.openxmlformats.org/officeDocument/2006/relationships/slideLayout" Target="../slideLayouts/slideLayout167.xml"/><Relationship Id="rId188" Type="http://schemas.openxmlformats.org/officeDocument/2006/relationships/slideLayout" Target="../slideLayouts/slideLayout188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92" Type="http://schemas.openxmlformats.org/officeDocument/2006/relationships/slideLayout" Target="../slideLayouts/slideLayout92.xml"/><Relationship Id="rId162" Type="http://schemas.openxmlformats.org/officeDocument/2006/relationships/slideLayout" Target="../slideLayouts/slideLayout162.xml"/><Relationship Id="rId183" Type="http://schemas.openxmlformats.org/officeDocument/2006/relationships/slideLayout" Target="../slideLayouts/slideLayout183.xml"/><Relationship Id="rId2" Type="http://schemas.openxmlformats.org/officeDocument/2006/relationships/slideLayout" Target="../slideLayouts/slideLayout2.xml"/><Relationship Id="rId29" Type="http://schemas.openxmlformats.org/officeDocument/2006/relationships/slideLayout" Target="../slideLayouts/slideLayout29.xml"/><Relationship Id="rId24" Type="http://schemas.openxmlformats.org/officeDocument/2006/relationships/slideLayout" Target="../slideLayouts/slideLayout24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66" Type="http://schemas.openxmlformats.org/officeDocument/2006/relationships/slideLayout" Target="../slideLayouts/slideLayout66.xml"/><Relationship Id="rId87" Type="http://schemas.openxmlformats.org/officeDocument/2006/relationships/slideLayout" Target="../slideLayouts/slideLayout87.xml"/><Relationship Id="rId110" Type="http://schemas.openxmlformats.org/officeDocument/2006/relationships/slideLayout" Target="../slideLayouts/slideLayout110.xml"/><Relationship Id="rId115" Type="http://schemas.openxmlformats.org/officeDocument/2006/relationships/slideLayout" Target="../slideLayouts/slideLayout115.xml"/><Relationship Id="rId131" Type="http://schemas.openxmlformats.org/officeDocument/2006/relationships/slideLayout" Target="../slideLayouts/slideLayout131.xml"/><Relationship Id="rId136" Type="http://schemas.openxmlformats.org/officeDocument/2006/relationships/slideLayout" Target="../slideLayouts/slideLayout136.xml"/><Relationship Id="rId157" Type="http://schemas.openxmlformats.org/officeDocument/2006/relationships/slideLayout" Target="../slideLayouts/slideLayout157.xml"/><Relationship Id="rId178" Type="http://schemas.openxmlformats.org/officeDocument/2006/relationships/slideLayout" Target="../slideLayouts/slideLayout178.xml"/><Relationship Id="rId61" Type="http://schemas.openxmlformats.org/officeDocument/2006/relationships/slideLayout" Target="../slideLayouts/slideLayout61.xml"/><Relationship Id="rId82" Type="http://schemas.openxmlformats.org/officeDocument/2006/relationships/slideLayout" Target="../slideLayouts/slideLayout82.xml"/><Relationship Id="rId152" Type="http://schemas.openxmlformats.org/officeDocument/2006/relationships/slideLayout" Target="../slideLayouts/slideLayout152.xml"/><Relationship Id="rId173" Type="http://schemas.openxmlformats.org/officeDocument/2006/relationships/slideLayout" Target="../slideLayouts/slideLayout173.xml"/><Relationship Id="rId194" Type="http://schemas.openxmlformats.org/officeDocument/2006/relationships/slideLayout" Target="../slideLayouts/slideLayout194.xml"/><Relationship Id="rId199" Type="http://schemas.openxmlformats.org/officeDocument/2006/relationships/slideLayout" Target="../slideLayouts/slideLayout199.xml"/><Relationship Id="rId203" Type="http://schemas.openxmlformats.org/officeDocument/2006/relationships/slideLayout" Target="../slideLayouts/slideLayout203.xml"/><Relationship Id="rId208" Type="http://schemas.openxmlformats.org/officeDocument/2006/relationships/slideLayout" Target="../slideLayouts/slideLayout208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56" Type="http://schemas.openxmlformats.org/officeDocument/2006/relationships/slideLayout" Target="../slideLayouts/slideLayout56.xml"/><Relationship Id="rId77" Type="http://schemas.openxmlformats.org/officeDocument/2006/relationships/slideLayout" Target="../slideLayouts/slideLayout77.xml"/><Relationship Id="rId100" Type="http://schemas.openxmlformats.org/officeDocument/2006/relationships/slideLayout" Target="../slideLayouts/slideLayout100.xml"/><Relationship Id="rId105" Type="http://schemas.openxmlformats.org/officeDocument/2006/relationships/slideLayout" Target="../slideLayouts/slideLayout105.xml"/><Relationship Id="rId126" Type="http://schemas.openxmlformats.org/officeDocument/2006/relationships/slideLayout" Target="../slideLayouts/slideLayout126.xml"/><Relationship Id="rId147" Type="http://schemas.openxmlformats.org/officeDocument/2006/relationships/slideLayout" Target="../slideLayouts/slideLayout147.xml"/><Relationship Id="rId168" Type="http://schemas.openxmlformats.org/officeDocument/2006/relationships/slideLayout" Target="../slideLayouts/slideLayout16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93" Type="http://schemas.openxmlformats.org/officeDocument/2006/relationships/slideLayout" Target="../slideLayouts/slideLayout93.xml"/><Relationship Id="rId98" Type="http://schemas.openxmlformats.org/officeDocument/2006/relationships/slideLayout" Target="../slideLayouts/slideLayout98.xml"/><Relationship Id="rId121" Type="http://schemas.openxmlformats.org/officeDocument/2006/relationships/slideLayout" Target="../slideLayouts/slideLayout121.xml"/><Relationship Id="rId142" Type="http://schemas.openxmlformats.org/officeDocument/2006/relationships/slideLayout" Target="../slideLayouts/slideLayout142.xml"/><Relationship Id="rId163" Type="http://schemas.openxmlformats.org/officeDocument/2006/relationships/slideLayout" Target="../slideLayouts/slideLayout163.xml"/><Relationship Id="rId184" Type="http://schemas.openxmlformats.org/officeDocument/2006/relationships/slideLayout" Target="../slideLayouts/slideLayout184.xml"/><Relationship Id="rId189" Type="http://schemas.openxmlformats.org/officeDocument/2006/relationships/slideLayout" Target="../slideLayouts/slideLayout189.xml"/><Relationship Id="rId3" Type="http://schemas.openxmlformats.org/officeDocument/2006/relationships/slideLayout" Target="../slideLayouts/slideLayout3.xml"/><Relationship Id="rId25" Type="http://schemas.openxmlformats.org/officeDocument/2006/relationships/slideLayout" Target="../slideLayouts/slideLayout25.xml"/><Relationship Id="rId46" Type="http://schemas.openxmlformats.org/officeDocument/2006/relationships/slideLayout" Target="../slideLayouts/slideLayout46.xml"/><Relationship Id="rId67" Type="http://schemas.openxmlformats.org/officeDocument/2006/relationships/slideLayout" Target="../slideLayouts/slideLayout67.xml"/><Relationship Id="rId116" Type="http://schemas.openxmlformats.org/officeDocument/2006/relationships/slideLayout" Target="../slideLayouts/slideLayout116.xml"/><Relationship Id="rId137" Type="http://schemas.openxmlformats.org/officeDocument/2006/relationships/slideLayout" Target="../slideLayouts/slideLayout137.xml"/><Relationship Id="rId158" Type="http://schemas.openxmlformats.org/officeDocument/2006/relationships/slideLayout" Target="../slideLayouts/slideLayout158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62" Type="http://schemas.openxmlformats.org/officeDocument/2006/relationships/slideLayout" Target="../slideLayouts/slideLayout62.xml"/><Relationship Id="rId83" Type="http://schemas.openxmlformats.org/officeDocument/2006/relationships/slideLayout" Target="../slideLayouts/slideLayout83.xml"/><Relationship Id="rId88" Type="http://schemas.openxmlformats.org/officeDocument/2006/relationships/slideLayout" Target="../slideLayouts/slideLayout88.xml"/><Relationship Id="rId111" Type="http://schemas.openxmlformats.org/officeDocument/2006/relationships/slideLayout" Target="../slideLayouts/slideLayout111.xml"/><Relationship Id="rId132" Type="http://schemas.openxmlformats.org/officeDocument/2006/relationships/slideLayout" Target="../slideLayouts/slideLayout132.xml"/><Relationship Id="rId153" Type="http://schemas.openxmlformats.org/officeDocument/2006/relationships/slideLayout" Target="../slideLayouts/slideLayout153.xml"/><Relationship Id="rId174" Type="http://schemas.openxmlformats.org/officeDocument/2006/relationships/slideLayout" Target="../slideLayouts/slideLayout174.xml"/><Relationship Id="rId179" Type="http://schemas.openxmlformats.org/officeDocument/2006/relationships/slideLayout" Target="../slideLayouts/slideLayout179.xml"/><Relationship Id="rId195" Type="http://schemas.openxmlformats.org/officeDocument/2006/relationships/slideLayout" Target="../slideLayouts/slideLayout195.xml"/><Relationship Id="rId209" Type="http://schemas.openxmlformats.org/officeDocument/2006/relationships/slideLayout" Target="../slideLayouts/slideLayout209.xml"/><Relationship Id="rId190" Type="http://schemas.openxmlformats.org/officeDocument/2006/relationships/slideLayout" Target="../slideLayouts/slideLayout190.xml"/><Relationship Id="rId204" Type="http://schemas.openxmlformats.org/officeDocument/2006/relationships/slideLayout" Target="../slideLayouts/slideLayout204.xml"/><Relationship Id="rId15" Type="http://schemas.openxmlformats.org/officeDocument/2006/relationships/slideLayout" Target="../slideLayouts/slideLayout15.xml"/><Relationship Id="rId36" Type="http://schemas.openxmlformats.org/officeDocument/2006/relationships/slideLayout" Target="../slideLayouts/slideLayout36.xml"/><Relationship Id="rId57" Type="http://schemas.openxmlformats.org/officeDocument/2006/relationships/slideLayout" Target="../slideLayouts/slideLayout57.xml"/><Relationship Id="rId106" Type="http://schemas.openxmlformats.org/officeDocument/2006/relationships/slideLayout" Target="../slideLayouts/slideLayout106.xml"/><Relationship Id="rId127" Type="http://schemas.openxmlformats.org/officeDocument/2006/relationships/slideLayout" Target="../slideLayouts/slideLayout12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52" Type="http://schemas.openxmlformats.org/officeDocument/2006/relationships/slideLayout" Target="../slideLayouts/slideLayout52.xml"/><Relationship Id="rId73" Type="http://schemas.openxmlformats.org/officeDocument/2006/relationships/slideLayout" Target="../slideLayouts/slideLayout73.xml"/><Relationship Id="rId78" Type="http://schemas.openxmlformats.org/officeDocument/2006/relationships/slideLayout" Target="../slideLayouts/slideLayout78.xml"/><Relationship Id="rId94" Type="http://schemas.openxmlformats.org/officeDocument/2006/relationships/slideLayout" Target="../slideLayouts/slideLayout94.xml"/><Relationship Id="rId99" Type="http://schemas.openxmlformats.org/officeDocument/2006/relationships/slideLayout" Target="../slideLayouts/slideLayout99.xml"/><Relationship Id="rId101" Type="http://schemas.openxmlformats.org/officeDocument/2006/relationships/slideLayout" Target="../slideLayouts/slideLayout101.xml"/><Relationship Id="rId122" Type="http://schemas.openxmlformats.org/officeDocument/2006/relationships/slideLayout" Target="../slideLayouts/slideLayout122.xml"/><Relationship Id="rId143" Type="http://schemas.openxmlformats.org/officeDocument/2006/relationships/slideLayout" Target="../slideLayouts/slideLayout143.xml"/><Relationship Id="rId148" Type="http://schemas.openxmlformats.org/officeDocument/2006/relationships/slideLayout" Target="../slideLayouts/slideLayout148.xml"/><Relationship Id="rId164" Type="http://schemas.openxmlformats.org/officeDocument/2006/relationships/slideLayout" Target="../slideLayouts/slideLayout164.xml"/><Relationship Id="rId169" Type="http://schemas.openxmlformats.org/officeDocument/2006/relationships/slideLayout" Target="../slideLayouts/slideLayout169.xml"/><Relationship Id="rId185" Type="http://schemas.openxmlformats.org/officeDocument/2006/relationships/slideLayout" Target="../slideLayouts/slideLayout18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80" Type="http://schemas.openxmlformats.org/officeDocument/2006/relationships/slideLayout" Target="../slideLayouts/slideLayout180.xml"/><Relationship Id="rId210" Type="http://schemas.openxmlformats.org/officeDocument/2006/relationships/slideLayout" Target="../slideLayouts/slideLayout210.xml"/><Relationship Id="rId26" Type="http://schemas.openxmlformats.org/officeDocument/2006/relationships/slideLayout" Target="../slideLayouts/slideLayout26.xml"/><Relationship Id="rId47" Type="http://schemas.openxmlformats.org/officeDocument/2006/relationships/slideLayout" Target="../slideLayouts/slideLayout47.xml"/><Relationship Id="rId68" Type="http://schemas.openxmlformats.org/officeDocument/2006/relationships/slideLayout" Target="../slideLayouts/slideLayout68.xml"/><Relationship Id="rId89" Type="http://schemas.openxmlformats.org/officeDocument/2006/relationships/slideLayout" Target="../slideLayouts/slideLayout89.xml"/><Relationship Id="rId112" Type="http://schemas.openxmlformats.org/officeDocument/2006/relationships/slideLayout" Target="../slideLayouts/slideLayout112.xml"/><Relationship Id="rId133" Type="http://schemas.openxmlformats.org/officeDocument/2006/relationships/slideLayout" Target="../slideLayouts/slideLayout133.xml"/><Relationship Id="rId154" Type="http://schemas.openxmlformats.org/officeDocument/2006/relationships/slideLayout" Target="../slideLayouts/slideLayout154.xml"/><Relationship Id="rId175" Type="http://schemas.openxmlformats.org/officeDocument/2006/relationships/slideLayout" Target="../slideLayouts/slideLayout175.xml"/><Relationship Id="rId196" Type="http://schemas.openxmlformats.org/officeDocument/2006/relationships/slideLayout" Target="../slideLayouts/slideLayout196.xml"/><Relationship Id="rId200" Type="http://schemas.openxmlformats.org/officeDocument/2006/relationships/slideLayout" Target="../slideLayouts/slideLayout200.xml"/><Relationship Id="rId16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CA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13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 smtClean="0"/>
          </a:p>
        </p:txBody>
      </p:sp>
      <p:sp>
        <p:nvSpPr>
          <p:cNvPr id="5" name="Slide Number Placeholder 3"/>
          <p:cNvSpPr txBox="1"/>
          <p:nvPr/>
        </p:nvSpPr>
        <p:spPr>
          <a:xfrm>
            <a:off x="3995738" y="6270625"/>
            <a:ext cx="1152525" cy="3270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42FB5A0C-EFC2-4A68-9312-E715CE641E09}" type="slidenum">
              <a:rPr lang="en-CA" smtClean="0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CA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9103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44" r:id="rId1"/>
    <p:sldLayoutId id="2147485245" r:id="rId2"/>
    <p:sldLayoutId id="2147485246" r:id="rId3"/>
    <p:sldLayoutId id="2147485247" r:id="rId4"/>
    <p:sldLayoutId id="2147485248" r:id="rId5"/>
    <p:sldLayoutId id="2147485249" r:id="rId6"/>
    <p:sldLayoutId id="2147485250" r:id="rId7"/>
    <p:sldLayoutId id="2147485251" r:id="rId8"/>
    <p:sldLayoutId id="2147485252" r:id="rId9"/>
    <p:sldLayoutId id="2147485253" r:id="rId10"/>
    <p:sldLayoutId id="2147485254" r:id="rId11"/>
    <p:sldLayoutId id="2147485255" r:id="rId12"/>
    <p:sldLayoutId id="2147485256" r:id="rId13"/>
    <p:sldLayoutId id="2147485257" r:id="rId14"/>
    <p:sldLayoutId id="2147485258" r:id="rId15"/>
    <p:sldLayoutId id="2147485259" r:id="rId16"/>
    <p:sldLayoutId id="2147485260" r:id="rId17"/>
    <p:sldLayoutId id="2147485261" r:id="rId18"/>
    <p:sldLayoutId id="2147485262" r:id="rId19"/>
    <p:sldLayoutId id="2147485263" r:id="rId20"/>
    <p:sldLayoutId id="2147485264" r:id="rId21"/>
    <p:sldLayoutId id="2147485265" r:id="rId22"/>
    <p:sldLayoutId id="2147485266" r:id="rId23"/>
    <p:sldLayoutId id="2147485267" r:id="rId24"/>
    <p:sldLayoutId id="2147485268" r:id="rId25"/>
    <p:sldLayoutId id="2147485269" r:id="rId26"/>
    <p:sldLayoutId id="2147485270" r:id="rId27"/>
    <p:sldLayoutId id="2147485271" r:id="rId28"/>
    <p:sldLayoutId id="2147485272" r:id="rId29"/>
    <p:sldLayoutId id="2147485273" r:id="rId30"/>
    <p:sldLayoutId id="2147485274" r:id="rId31"/>
    <p:sldLayoutId id="2147485275" r:id="rId32"/>
    <p:sldLayoutId id="2147485276" r:id="rId33"/>
    <p:sldLayoutId id="2147485277" r:id="rId34"/>
    <p:sldLayoutId id="2147485278" r:id="rId35"/>
    <p:sldLayoutId id="2147485279" r:id="rId36"/>
    <p:sldLayoutId id="2147485280" r:id="rId37"/>
    <p:sldLayoutId id="2147485281" r:id="rId38"/>
    <p:sldLayoutId id="2147485282" r:id="rId39"/>
    <p:sldLayoutId id="2147485283" r:id="rId40"/>
    <p:sldLayoutId id="2147485284" r:id="rId41"/>
    <p:sldLayoutId id="2147485285" r:id="rId42"/>
    <p:sldLayoutId id="2147485286" r:id="rId43"/>
    <p:sldLayoutId id="2147485287" r:id="rId44"/>
    <p:sldLayoutId id="2147485288" r:id="rId45"/>
    <p:sldLayoutId id="2147485289" r:id="rId46"/>
    <p:sldLayoutId id="2147485290" r:id="rId47"/>
    <p:sldLayoutId id="2147485291" r:id="rId48"/>
    <p:sldLayoutId id="2147485292" r:id="rId49"/>
    <p:sldLayoutId id="2147485293" r:id="rId50"/>
    <p:sldLayoutId id="2147485294" r:id="rId51"/>
    <p:sldLayoutId id="2147485295" r:id="rId52"/>
    <p:sldLayoutId id="2147485296" r:id="rId53"/>
    <p:sldLayoutId id="2147485297" r:id="rId54"/>
    <p:sldLayoutId id="2147485298" r:id="rId55"/>
    <p:sldLayoutId id="2147485299" r:id="rId56"/>
    <p:sldLayoutId id="2147485300" r:id="rId57"/>
    <p:sldLayoutId id="2147485301" r:id="rId58"/>
    <p:sldLayoutId id="2147485302" r:id="rId59"/>
    <p:sldLayoutId id="2147485303" r:id="rId60"/>
    <p:sldLayoutId id="2147485304" r:id="rId61"/>
    <p:sldLayoutId id="2147485305" r:id="rId62"/>
    <p:sldLayoutId id="2147485306" r:id="rId63"/>
    <p:sldLayoutId id="2147485307" r:id="rId64"/>
    <p:sldLayoutId id="2147485308" r:id="rId65"/>
    <p:sldLayoutId id="2147485309" r:id="rId66"/>
    <p:sldLayoutId id="2147485310" r:id="rId67"/>
    <p:sldLayoutId id="2147485311" r:id="rId68"/>
    <p:sldLayoutId id="2147485312" r:id="rId69"/>
    <p:sldLayoutId id="2147485313" r:id="rId70"/>
    <p:sldLayoutId id="2147485314" r:id="rId71"/>
    <p:sldLayoutId id="2147485315" r:id="rId72"/>
    <p:sldLayoutId id="2147485316" r:id="rId73"/>
    <p:sldLayoutId id="2147485317" r:id="rId74"/>
    <p:sldLayoutId id="2147485318" r:id="rId75"/>
    <p:sldLayoutId id="2147485319" r:id="rId76"/>
    <p:sldLayoutId id="2147485320" r:id="rId77"/>
    <p:sldLayoutId id="2147485321" r:id="rId78"/>
    <p:sldLayoutId id="2147485322" r:id="rId79"/>
    <p:sldLayoutId id="2147485323" r:id="rId80"/>
    <p:sldLayoutId id="2147485324" r:id="rId81"/>
    <p:sldLayoutId id="2147485325" r:id="rId82"/>
    <p:sldLayoutId id="2147485326" r:id="rId83"/>
    <p:sldLayoutId id="2147485327" r:id="rId84"/>
    <p:sldLayoutId id="2147485328" r:id="rId85"/>
    <p:sldLayoutId id="2147485329" r:id="rId86"/>
    <p:sldLayoutId id="2147485330" r:id="rId87"/>
    <p:sldLayoutId id="2147485331" r:id="rId88"/>
    <p:sldLayoutId id="2147485332" r:id="rId89"/>
    <p:sldLayoutId id="2147485333" r:id="rId90"/>
    <p:sldLayoutId id="2147485334" r:id="rId91"/>
    <p:sldLayoutId id="2147485335" r:id="rId92"/>
    <p:sldLayoutId id="2147485336" r:id="rId93"/>
    <p:sldLayoutId id="2147485337" r:id="rId94"/>
    <p:sldLayoutId id="2147485338" r:id="rId95"/>
    <p:sldLayoutId id="2147485339" r:id="rId96"/>
    <p:sldLayoutId id="2147485340" r:id="rId97"/>
    <p:sldLayoutId id="2147485341" r:id="rId98"/>
    <p:sldLayoutId id="2147485342" r:id="rId99"/>
    <p:sldLayoutId id="2147485343" r:id="rId100"/>
    <p:sldLayoutId id="2147485344" r:id="rId101"/>
    <p:sldLayoutId id="2147485345" r:id="rId102"/>
    <p:sldLayoutId id="2147485346" r:id="rId103"/>
    <p:sldLayoutId id="2147485347" r:id="rId104"/>
    <p:sldLayoutId id="2147485348" r:id="rId105"/>
    <p:sldLayoutId id="2147485349" r:id="rId106"/>
    <p:sldLayoutId id="2147485350" r:id="rId107"/>
    <p:sldLayoutId id="2147485351" r:id="rId108"/>
    <p:sldLayoutId id="2147485352" r:id="rId109"/>
    <p:sldLayoutId id="2147485353" r:id="rId110"/>
    <p:sldLayoutId id="2147485354" r:id="rId111"/>
    <p:sldLayoutId id="2147485355" r:id="rId112"/>
    <p:sldLayoutId id="2147485356" r:id="rId113"/>
    <p:sldLayoutId id="2147485357" r:id="rId114"/>
    <p:sldLayoutId id="2147485358" r:id="rId115"/>
    <p:sldLayoutId id="2147485359" r:id="rId116"/>
    <p:sldLayoutId id="2147485360" r:id="rId117"/>
    <p:sldLayoutId id="2147485361" r:id="rId118"/>
    <p:sldLayoutId id="2147485362" r:id="rId119"/>
    <p:sldLayoutId id="2147485363" r:id="rId120"/>
    <p:sldLayoutId id="2147485364" r:id="rId121"/>
    <p:sldLayoutId id="2147485365" r:id="rId122"/>
    <p:sldLayoutId id="2147485366" r:id="rId123"/>
    <p:sldLayoutId id="2147485367" r:id="rId124"/>
    <p:sldLayoutId id="2147485368" r:id="rId125"/>
    <p:sldLayoutId id="2147485369" r:id="rId126"/>
    <p:sldLayoutId id="2147485370" r:id="rId127"/>
    <p:sldLayoutId id="2147484643" r:id="rId128"/>
    <p:sldLayoutId id="2147484644" r:id="rId129"/>
    <p:sldLayoutId id="2147484645" r:id="rId130"/>
    <p:sldLayoutId id="2147484646" r:id="rId131"/>
    <p:sldLayoutId id="2147484647" r:id="rId132"/>
    <p:sldLayoutId id="2147484648" r:id="rId133"/>
    <p:sldLayoutId id="2147484649" r:id="rId134"/>
    <p:sldLayoutId id="2147484650" r:id="rId135"/>
    <p:sldLayoutId id="2147484651" r:id="rId136"/>
    <p:sldLayoutId id="2147484652" r:id="rId137"/>
    <p:sldLayoutId id="2147484653" r:id="rId138"/>
    <p:sldLayoutId id="2147484656" r:id="rId139"/>
    <p:sldLayoutId id="2147484657" r:id="rId140"/>
    <p:sldLayoutId id="2147484658" r:id="rId141"/>
    <p:sldLayoutId id="2147484659" r:id="rId142"/>
    <p:sldLayoutId id="2147484662" r:id="rId143"/>
    <p:sldLayoutId id="2147484663" r:id="rId144"/>
    <p:sldLayoutId id="2147484664" r:id="rId145"/>
    <p:sldLayoutId id="2147484665" r:id="rId146"/>
    <p:sldLayoutId id="2147484666" r:id="rId147"/>
    <p:sldLayoutId id="2147484667" r:id="rId148"/>
    <p:sldLayoutId id="2147484668" r:id="rId149"/>
    <p:sldLayoutId id="2147484669" r:id="rId150"/>
    <p:sldLayoutId id="2147484670" r:id="rId151"/>
    <p:sldLayoutId id="2147484673" r:id="rId152"/>
    <p:sldLayoutId id="2147484674" r:id="rId153"/>
    <p:sldLayoutId id="2147484675" r:id="rId154"/>
    <p:sldLayoutId id="2147484676" r:id="rId155"/>
    <p:sldLayoutId id="2147484677" r:id="rId156"/>
    <p:sldLayoutId id="2147484680" r:id="rId157"/>
    <p:sldLayoutId id="2147484681" r:id="rId158"/>
    <p:sldLayoutId id="2147484682" r:id="rId159"/>
    <p:sldLayoutId id="2147484685" r:id="rId160"/>
    <p:sldLayoutId id="2147484686" r:id="rId161"/>
    <p:sldLayoutId id="2147484687" r:id="rId162"/>
    <p:sldLayoutId id="2147484690" r:id="rId163"/>
    <p:sldLayoutId id="2147484691" r:id="rId164"/>
    <p:sldLayoutId id="2147484692" r:id="rId165"/>
    <p:sldLayoutId id="2147484694" r:id="rId166"/>
    <p:sldLayoutId id="2147484695" r:id="rId167"/>
    <p:sldLayoutId id="2147484696" r:id="rId168"/>
    <p:sldLayoutId id="2147484697" r:id="rId169"/>
    <p:sldLayoutId id="2147484700" r:id="rId170"/>
    <p:sldLayoutId id="2147484701" r:id="rId171"/>
    <p:sldLayoutId id="2147484702" r:id="rId172"/>
    <p:sldLayoutId id="2147484704" r:id="rId173"/>
    <p:sldLayoutId id="2147484705" r:id="rId174"/>
    <p:sldLayoutId id="2147484706" r:id="rId175"/>
    <p:sldLayoutId id="2147484707" r:id="rId176"/>
    <p:sldLayoutId id="2147484710" r:id="rId177"/>
    <p:sldLayoutId id="2147484711" r:id="rId178"/>
    <p:sldLayoutId id="2147484712" r:id="rId179"/>
    <p:sldLayoutId id="2147484715" r:id="rId180"/>
    <p:sldLayoutId id="2147484716" r:id="rId181"/>
    <p:sldLayoutId id="2147484717" r:id="rId182"/>
    <p:sldLayoutId id="2147484721" r:id="rId183"/>
    <p:sldLayoutId id="2147484722" r:id="rId184"/>
    <p:sldLayoutId id="2147484726" r:id="rId185"/>
    <p:sldLayoutId id="2147484730" r:id="rId186"/>
    <p:sldLayoutId id="2147484733" r:id="rId187"/>
    <p:sldLayoutId id="2147484734" r:id="rId188"/>
    <p:sldLayoutId id="2147484736" r:id="rId189"/>
    <p:sldLayoutId id="2147484738" r:id="rId190"/>
    <p:sldLayoutId id="2147484741" r:id="rId191"/>
    <p:sldLayoutId id="2147484742" r:id="rId192"/>
    <p:sldLayoutId id="2147484746" r:id="rId193"/>
    <p:sldLayoutId id="2147484748" r:id="rId194"/>
    <p:sldLayoutId id="2147484749" r:id="rId195"/>
    <p:sldLayoutId id="2147484750" r:id="rId196"/>
    <p:sldLayoutId id="2147484753" r:id="rId197"/>
    <p:sldLayoutId id="2147484755" r:id="rId198"/>
    <p:sldLayoutId id="2147484756" r:id="rId199"/>
    <p:sldLayoutId id="2147484757" r:id="rId200"/>
    <p:sldLayoutId id="2147484759" r:id="rId201"/>
    <p:sldLayoutId id="2147484761" r:id="rId202"/>
    <p:sldLayoutId id="2147484764" r:id="rId203"/>
    <p:sldLayoutId id="2147484765" r:id="rId204"/>
    <p:sldLayoutId id="2147484770" r:id="rId205"/>
    <p:sldLayoutId id="2147484771" r:id="rId206"/>
    <p:sldLayoutId id="2147484772" r:id="rId207"/>
    <p:sldLayoutId id="2147484773" r:id="rId208"/>
    <p:sldLayoutId id="2147484774" r:id="rId209"/>
    <p:sldLayoutId id="2147485241" r:id="rId210"/>
  </p:sldLayoutIdLst>
  <p:transition spd="med">
    <p:fade/>
  </p:transition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7145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2800" smtClean="0">
                <a:latin typeface="Arial" panose="020B0604020202020204" pitchFamily="34" charset="0"/>
                <a:cs typeface="Arial" panose="020B0604020202020204" pitchFamily="34" charset="0"/>
              </a:rPr>
              <a:t>OEB Presentation</a:t>
            </a:r>
            <a:br>
              <a:rPr lang="en-US" sz="28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b="0" smtClean="0">
                <a:latin typeface="Arial" panose="020B0604020202020204" pitchFamily="34" charset="0"/>
                <a:cs typeface="Arial" panose="020B0604020202020204" pitchFamily="34" charset="0"/>
              </a:rPr>
              <a:t>South Bruce Expansion Applications</a:t>
            </a:r>
            <a:br>
              <a:rPr lang="en-US" sz="2800" b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b="0" smtClean="0">
                <a:latin typeface="Arial" panose="020B0604020202020204" pitchFamily="34" charset="0"/>
                <a:cs typeface="Arial" panose="020B0604020202020204" pitchFamily="34" charset="0"/>
              </a:rPr>
              <a:t>EB-2016-0137/-0138/-0139  (August 2, 2017)</a:t>
            </a:r>
            <a:endParaRPr lang="en-CA" sz="2800" b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9860972"/>
      </p:ext>
    </p:extLst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smtClean="0"/>
              <a:t>Upstream Reinforcement Costs</a:t>
            </a:r>
            <a:endParaRPr lang="en-CA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4896543"/>
          </a:xfrm>
        </p:spPr>
        <p:txBody>
          <a:bodyPr/>
          <a:lstStyle/>
          <a:p>
            <a:pPr lvl="0"/>
            <a:r>
              <a:rPr lang="en-CA" sz="1600" u="sng" dirty="0" smtClean="0"/>
              <a:t>Position of EPCOR</a:t>
            </a:r>
            <a:r>
              <a:rPr lang="en-CA" sz="1600" dirty="0" smtClean="0"/>
              <a:t>: exclude from CIP revenue requirement </a:t>
            </a:r>
          </a:p>
          <a:p>
            <a:pPr lvl="0"/>
            <a:endParaRPr lang="en-CA" sz="1600" dirty="0"/>
          </a:p>
          <a:p>
            <a:pPr lvl="0"/>
            <a:r>
              <a:rPr lang="en-CA" sz="1600" dirty="0" smtClean="0"/>
              <a:t>Would put key component of EPCOR’s CIP revenue requirement in hands of competitor in this process</a:t>
            </a:r>
          </a:p>
          <a:p>
            <a:pPr marL="0" lvl="0" indent="0">
              <a:buNone/>
            </a:pPr>
            <a:endParaRPr lang="en-CA" sz="1600" dirty="0" smtClean="0"/>
          </a:p>
          <a:p>
            <a:r>
              <a:rPr lang="en-CA" sz="1600" dirty="0" smtClean="0"/>
              <a:t>EPCOR has no ability to control </a:t>
            </a:r>
            <a:r>
              <a:rPr lang="en-CA" sz="1600" dirty="0"/>
              <a:t>or test the assumptions and prudency of costs for any upstream reinforcements </a:t>
            </a:r>
            <a:r>
              <a:rPr lang="en-CA" sz="1600" dirty="0" smtClean="0"/>
              <a:t>on Union’s system </a:t>
            </a:r>
            <a:r>
              <a:rPr lang="en-CA" sz="1600" dirty="0"/>
              <a:t>(limited availability for EPCOR to “value engineer” scenarios) </a:t>
            </a:r>
          </a:p>
          <a:p>
            <a:pPr marL="0" lvl="0" indent="0">
              <a:buNone/>
            </a:pPr>
            <a:endParaRPr lang="en-CA" sz="1600" dirty="0" smtClean="0"/>
          </a:p>
          <a:p>
            <a:pPr lvl="0"/>
            <a:r>
              <a:rPr lang="en-CA" sz="1600" dirty="0" smtClean="0"/>
              <a:t>Even </a:t>
            </a:r>
            <a:r>
              <a:rPr lang="en-CA" sz="1600" dirty="0"/>
              <a:t>a standard methodology would have room for judgement on the part of </a:t>
            </a:r>
            <a:r>
              <a:rPr lang="en-CA" sz="1600" dirty="0" smtClean="0"/>
              <a:t>Union</a:t>
            </a:r>
          </a:p>
          <a:p>
            <a:pPr lvl="0"/>
            <a:endParaRPr lang="en-CA" sz="1600" dirty="0"/>
          </a:p>
          <a:p>
            <a:pPr lvl="0"/>
            <a:r>
              <a:rPr lang="en-CA" sz="1600" dirty="0" smtClean="0"/>
              <a:t>Union is not making its current rates to embedded utilities available to EPCOR. Union proposes a new rate yet to be approved by the Board</a:t>
            </a:r>
          </a:p>
          <a:p>
            <a:pPr lvl="0"/>
            <a:endParaRPr lang="en-CA" sz="1600" dirty="0" smtClean="0"/>
          </a:p>
          <a:p>
            <a:pPr lvl="0"/>
            <a:r>
              <a:rPr lang="en-CA" sz="1600" dirty="0" smtClean="0"/>
              <a:t>EPCOR position consistent with OEB determination in Generic Decision that upstream reinforcement must be same for all utilities</a:t>
            </a:r>
            <a:endParaRPr lang="en-CA" sz="1600" dirty="0"/>
          </a:p>
          <a:p>
            <a:pPr lvl="0"/>
            <a:endParaRPr lang="en-CA" sz="1600" dirty="0" smtClean="0"/>
          </a:p>
          <a:p>
            <a:pPr lvl="0"/>
            <a:r>
              <a:rPr lang="en-CA" sz="1600" dirty="0" smtClean="0"/>
              <a:t>Upstream transportation costs too variable to be included – capital </a:t>
            </a:r>
            <a:r>
              <a:rPr lang="en-CA" sz="1600" dirty="0"/>
              <a:t>cost estimates are subject to a -25% to +50% accuracy range, suggesting that the estimates could vary </a:t>
            </a:r>
            <a:r>
              <a:rPr lang="en-CA" sz="1600" dirty="0" smtClean="0"/>
              <a:t>widely</a:t>
            </a:r>
            <a:endParaRPr lang="en-CA" sz="1600" dirty="0"/>
          </a:p>
        </p:txBody>
      </p:sp>
    </p:spTree>
    <p:extLst>
      <p:ext uri="{BB962C8B-B14F-4D97-AF65-F5344CB8AC3E}">
        <p14:creationId xmlns:p14="http://schemas.microsoft.com/office/powerpoint/2010/main" val="3505769677"/>
      </p:ext>
    </p:extLst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smtClean="0"/>
              <a:t>Inflation Costs</a:t>
            </a:r>
            <a:endParaRPr lang="en-CA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sz="1600" u="sng" dirty="0" smtClean="0"/>
              <a:t>Position of EPCOR</a:t>
            </a:r>
            <a:r>
              <a:rPr lang="en-CA" sz="1600" dirty="0" smtClean="0"/>
              <a:t>:  Believe that there is agreement here.</a:t>
            </a:r>
          </a:p>
          <a:p>
            <a:pPr lvl="0"/>
            <a:endParaRPr lang="en-CA" sz="1600" dirty="0"/>
          </a:p>
          <a:p>
            <a:pPr lvl="0"/>
            <a:r>
              <a:rPr lang="en-CA" sz="1600" dirty="0" smtClean="0"/>
              <a:t>The CIP </a:t>
            </a:r>
            <a:r>
              <a:rPr lang="en-CA" sz="1600" dirty="0"/>
              <a:t>revenue requirement </a:t>
            </a:r>
            <a:r>
              <a:rPr lang="en-CA" sz="1600" dirty="0" smtClean="0"/>
              <a:t>should </a:t>
            </a:r>
            <a:r>
              <a:rPr lang="en-CA" sz="1600" dirty="0"/>
              <a:t>include a common inflation index (or basket of indices</a:t>
            </a:r>
            <a:r>
              <a:rPr lang="en-CA" sz="1600" dirty="0" smtClean="0"/>
              <a:t>), </a:t>
            </a:r>
            <a:r>
              <a:rPr lang="en-CA" sz="1600" dirty="0"/>
              <a:t>and that the successful proponent should be held to this index during the rate stability </a:t>
            </a:r>
            <a:r>
              <a:rPr lang="en-CA" sz="1600" dirty="0" smtClean="0"/>
              <a:t>period</a:t>
            </a:r>
          </a:p>
          <a:p>
            <a:pPr lvl="0"/>
            <a:endParaRPr lang="en-CA" sz="1600" dirty="0" smtClean="0"/>
          </a:p>
          <a:p>
            <a:pPr lvl="0"/>
            <a:r>
              <a:rPr lang="en-CA" sz="1600" dirty="0" smtClean="0"/>
              <a:t>We do need an agreed inflation number for the purposes of the CIP</a:t>
            </a:r>
            <a:endParaRPr lang="en-CA" sz="1600" dirty="0"/>
          </a:p>
        </p:txBody>
      </p:sp>
    </p:spTree>
    <p:extLst>
      <p:ext uri="{BB962C8B-B14F-4D97-AF65-F5344CB8AC3E}">
        <p14:creationId xmlns:p14="http://schemas.microsoft.com/office/powerpoint/2010/main" val="1461470230"/>
      </p:ext>
    </p:extLst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smtClean="0"/>
              <a:t>OM&amp;A Costing Methodology (1)</a:t>
            </a:r>
            <a:endParaRPr lang="en-CA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4968552"/>
          </a:xfrm>
        </p:spPr>
        <p:txBody>
          <a:bodyPr/>
          <a:lstStyle/>
          <a:p>
            <a:pPr lvl="0"/>
            <a:r>
              <a:rPr lang="en-CA" sz="1600" u="sng" dirty="0" smtClean="0"/>
              <a:t>Position of EPCOR</a:t>
            </a:r>
            <a:r>
              <a:rPr lang="en-CA" sz="1600" dirty="0" smtClean="0"/>
              <a:t>:  OM&amp;A costs </a:t>
            </a:r>
            <a:r>
              <a:rPr lang="en-CA" sz="1600" dirty="0"/>
              <a:t>should be fully allocated to reflect the OEB’s desire for stand-alone rates </a:t>
            </a:r>
            <a:r>
              <a:rPr lang="en-CA" sz="1600" dirty="0" smtClean="0"/>
              <a:t>(per Generic </a:t>
            </a:r>
            <a:r>
              <a:rPr lang="en-CA" sz="1600" dirty="0"/>
              <a:t>Decision and the Partial Decision on the Issues List and </a:t>
            </a:r>
            <a:r>
              <a:rPr lang="en-CA" sz="1600" dirty="0" smtClean="0"/>
              <a:t>PO #6)</a:t>
            </a:r>
          </a:p>
          <a:p>
            <a:pPr marL="0" lvl="0" indent="0">
              <a:buNone/>
            </a:pPr>
            <a:r>
              <a:rPr lang="en-CA" sz="1600" dirty="0" smtClean="0"/>
              <a:t> </a:t>
            </a:r>
            <a:endParaRPr lang="en-CA" sz="1600" dirty="0"/>
          </a:p>
          <a:p>
            <a:pPr lvl="0"/>
            <a:r>
              <a:rPr lang="en-CA" sz="1600" dirty="0" smtClean="0"/>
              <a:t>Incremental </a:t>
            </a:r>
            <a:r>
              <a:rPr lang="en-CA" sz="1600" dirty="0"/>
              <a:t>costs are appropriate for conventional system expansions </a:t>
            </a:r>
            <a:r>
              <a:rPr lang="en-CA" sz="1600" dirty="0" smtClean="0"/>
              <a:t>that are evaluated </a:t>
            </a:r>
            <a:r>
              <a:rPr lang="en-CA" sz="1600" dirty="0"/>
              <a:t>using EBO 188 (where new customers pay existing utility rates</a:t>
            </a:r>
            <a:r>
              <a:rPr lang="en-CA" sz="1600" dirty="0" smtClean="0"/>
              <a:t>). Incremental costs are used for the EBO 188 feasibility test.</a:t>
            </a:r>
          </a:p>
          <a:p>
            <a:pPr lvl="0"/>
            <a:endParaRPr lang="en-CA" sz="1600" dirty="0" smtClean="0"/>
          </a:p>
          <a:p>
            <a:pPr lvl="0"/>
            <a:r>
              <a:rPr lang="en-CA" sz="1600" dirty="0" smtClean="0"/>
              <a:t>Incremental costs are </a:t>
            </a:r>
            <a:r>
              <a:rPr lang="en-CA" sz="1600" dirty="0"/>
              <a:t>not </a:t>
            </a:r>
            <a:r>
              <a:rPr lang="en-CA" sz="1600" dirty="0" smtClean="0"/>
              <a:t>appropriate for </a:t>
            </a:r>
            <a:r>
              <a:rPr lang="en-CA" sz="1600" dirty="0"/>
              <a:t>competitive community expansions </a:t>
            </a:r>
            <a:r>
              <a:rPr lang="en-CA" sz="1600" dirty="0" smtClean="0"/>
              <a:t>(contemplated </a:t>
            </a:r>
            <a:r>
              <a:rPr lang="en-CA" sz="1600" dirty="0"/>
              <a:t>by the Generic </a:t>
            </a:r>
            <a:r>
              <a:rPr lang="en-CA" sz="1600" dirty="0" smtClean="0"/>
              <a:t>Decision) </a:t>
            </a:r>
            <a:r>
              <a:rPr lang="en-CA" sz="1600" dirty="0"/>
              <a:t>where standalone rates will </a:t>
            </a:r>
            <a:r>
              <a:rPr lang="en-CA" sz="1600" dirty="0" smtClean="0"/>
              <a:t>apply. Costs used here should be consistent with the costs that will be included in rates.</a:t>
            </a:r>
          </a:p>
          <a:p>
            <a:pPr lvl="0"/>
            <a:endParaRPr lang="en-CA" sz="1600" dirty="0" smtClean="0"/>
          </a:p>
          <a:p>
            <a:pPr lvl="0"/>
            <a:r>
              <a:rPr lang="en-CA" sz="1600" dirty="0" smtClean="0"/>
              <a:t>This approach is the same as when dealing with an affiliate – the utility should be recovering the higher of fully allocated cost or market-based charges</a:t>
            </a:r>
          </a:p>
          <a:p>
            <a:pPr lvl="0"/>
            <a:endParaRPr lang="en-CA" sz="1600" dirty="0"/>
          </a:p>
        </p:txBody>
      </p:sp>
    </p:spTree>
    <p:extLst>
      <p:ext uri="{BB962C8B-B14F-4D97-AF65-F5344CB8AC3E}">
        <p14:creationId xmlns:p14="http://schemas.microsoft.com/office/powerpoint/2010/main" val="3012714926"/>
      </p:ext>
    </p:extLst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smtClean="0"/>
              <a:t>OM&amp;A Costing Methodology (2)</a:t>
            </a:r>
            <a:endParaRPr lang="en-CA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4824535"/>
          </a:xfrm>
        </p:spPr>
        <p:txBody>
          <a:bodyPr/>
          <a:lstStyle/>
          <a:p>
            <a:r>
              <a:rPr lang="en-CA" sz="1600" dirty="0"/>
              <a:t>If rates include only incremental costs when developing standalone rates, existing customers would be subsidizing new customers</a:t>
            </a:r>
          </a:p>
          <a:p>
            <a:pPr lvl="0"/>
            <a:endParaRPr lang="en-CA" sz="1600" dirty="0" smtClean="0"/>
          </a:p>
          <a:p>
            <a:pPr lvl="0"/>
            <a:r>
              <a:rPr lang="en-CA" sz="1600" dirty="0" smtClean="0"/>
              <a:t>Fully </a:t>
            </a:r>
            <a:r>
              <a:rPr lang="en-CA" sz="1600" dirty="0"/>
              <a:t>allocated costs include costs that are being recovered by existing customers. As with the provision of services to an affiliate, this issue is addressed through a revenue offset </a:t>
            </a:r>
            <a:r>
              <a:rPr lang="en-CA" sz="1600" dirty="0" smtClean="0"/>
              <a:t>for the parent utility that </a:t>
            </a:r>
            <a:r>
              <a:rPr lang="en-CA" sz="1600" dirty="0"/>
              <a:t>reflects the appropriate recovery of a contribution toward base costs from the standalone expansion </a:t>
            </a:r>
            <a:r>
              <a:rPr lang="en-CA" sz="1600" dirty="0" smtClean="0"/>
              <a:t>system</a:t>
            </a:r>
          </a:p>
          <a:p>
            <a:pPr lvl="0"/>
            <a:endParaRPr lang="en-CA" sz="1600" dirty="0"/>
          </a:p>
          <a:p>
            <a:r>
              <a:rPr lang="en-CA" sz="1600" dirty="0" smtClean="0"/>
              <a:t>Incremental costing would be  used as the feasibility test in the event that there are future system expansions for the stand-along utility (explicitly recognized by Board in Generic Decision). (Base stand alone customers should not be subsidizing future system expansions.)</a:t>
            </a:r>
          </a:p>
          <a:p>
            <a:endParaRPr lang="en-CA" sz="1600" dirty="0" smtClean="0"/>
          </a:p>
          <a:p>
            <a:r>
              <a:rPr lang="en-CA" sz="1600" dirty="0" smtClean="0"/>
              <a:t>Union’s </a:t>
            </a:r>
            <a:r>
              <a:rPr lang="en-CA" sz="1600" dirty="0"/>
              <a:t>full costs of OM&amp;A should </a:t>
            </a:r>
            <a:r>
              <a:rPr lang="en-CA" sz="1600" dirty="0" smtClean="0"/>
              <a:t>be </a:t>
            </a:r>
            <a:r>
              <a:rPr lang="en-CA" sz="1600" dirty="0"/>
              <a:t>readily available to </a:t>
            </a:r>
            <a:r>
              <a:rPr lang="en-CA" sz="1600" dirty="0" smtClean="0"/>
              <a:t>it</a:t>
            </a:r>
            <a:endParaRPr lang="en-CA" sz="1600" dirty="0"/>
          </a:p>
        </p:txBody>
      </p:sp>
    </p:spTree>
    <p:extLst>
      <p:ext uri="{BB962C8B-B14F-4D97-AF65-F5344CB8AC3E}">
        <p14:creationId xmlns:p14="http://schemas.microsoft.com/office/powerpoint/2010/main" val="662481249"/>
      </p:ext>
    </p:extLst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smtClean="0"/>
              <a:t>Treatment of Capital Costs</a:t>
            </a:r>
            <a:endParaRPr lang="en-CA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sz="1600" u="sng" dirty="0" smtClean="0"/>
              <a:t>Position of EPCOR</a:t>
            </a:r>
            <a:r>
              <a:rPr lang="en-CA" sz="1600" dirty="0" smtClean="0"/>
              <a:t>:  the </a:t>
            </a:r>
            <a:r>
              <a:rPr lang="en-CA" sz="1600" dirty="0"/>
              <a:t>successful proponent should take on the risk for capital cost overruns </a:t>
            </a:r>
            <a:endParaRPr lang="en-CA" sz="1600" dirty="0" smtClean="0"/>
          </a:p>
          <a:p>
            <a:pPr lvl="0"/>
            <a:endParaRPr lang="en-CA" sz="1600" dirty="0"/>
          </a:p>
          <a:p>
            <a:r>
              <a:rPr lang="en-CA" sz="1600" dirty="0"/>
              <a:t>R</a:t>
            </a:r>
            <a:r>
              <a:rPr lang="en-CA" sz="1600" dirty="0" smtClean="0"/>
              <a:t>evenue </a:t>
            </a:r>
            <a:r>
              <a:rPr lang="en-CA" sz="1600" dirty="0"/>
              <a:t>requirements for year 11 and beyond should not include any type of </a:t>
            </a:r>
            <a:r>
              <a:rPr lang="en-CA" sz="1600" dirty="0" smtClean="0"/>
              <a:t>true-up </a:t>
            </a:r>
            <a:r>
              <a:rPr lang="en-CA" sz="1600" dirty="0"/>
              <a:t>for cost overruns incurred during the first 10 </a:t>
            </a:r>
            <a:r>
              <a:rPr lang="en-CA" sz="1600" dirty="0" smtClean="0"/>
              <a:t>years</a:t>
            </a:r>
            <a:endParaRPr lang="en-CA" sz="1600" dirty="0"/>
          </a:p>
        </p:txBody>
      </p:sp>
    </p:spTree>
    <p:extLst>
      <p:ext uri="{BB962C8B-B14F-4D97-AF65-F5344CB8AC3E}">
        <p14:creationId xmlns:p14="http://schemas.microsoft.com/office/powerpoint/2010/main" val="2688173719"/>
      </p:ext>
    </p:extLst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smtClean="0"/>
              <a:t>Other CIP Parameters</a:t>
            </a:r>
            <a:endParaRPr lang="en-CA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sz="1600" u="sng" dirty="0" smtClean="0"/>
              <a:t>Position of EPCOR</a:t>
            </a:r>
            <a:r>
              <a:rPr lang="en-CA" sz="1600" dirty="0" smtClean="0"/>
              <a:t>:  In agreement with Union regarding interest during construction (provided the value is the competitive cost of debt)</a:t>
            </a:r>
          </a:p>
          <a:p>
            <a:pPr lvl="0"/>
            <a:endParaRPr lang="en-CA" sz="1600" dirty="0" smtClean="0"/>
          </a:p>
          <a:p>
            <a:pPr lvl="0"/>
            <a:r>
              <a:rPr lang="en-CA" sz="1600" u="sng" dirty="0" smtClean="0"/>
              <a:t>Position of EPCOR</a:t>
            </a:r>
            <a:r>
              <a:rPr lang="en-CA" sz="1600" dirty="0" smtClean="0"/>
              <a:t>:  Commodity cost is common</a:t>
            </a:r>
          </a:p>
          <a:p>
            <a:pPr lvl="0"/>
            <a:endParaRPr lang="en-CA" sz="1600" dirty="0" smtClean="0"/>
          </a:p>
          <a:p>
            <a:pPr lvl="0"/>
            <a:r>
              <a:rPr lang="en-CA" sz="1600" u="sng" dirty="0" smtClean="0"/>
              <a:t>Position of EPCOR</a:t>
            </a:r>
            <a:r>
              <a:rPr lang="en-CA" sz="1600" dirty="0" smtClean="0"/>
              <a:t>:  agrees </a:t>
            </a:r>
            <a:r>
              <a:rPr lang="en-CA" sz="1600" dirty="0"/>
              <a:t>that any amounts that will be recovered from the ratepayer should be included in the revenue </a:t>
            </a:r>
            <a:r>
              <a:rPr lang="en-CA" sz="1600" dirty="0" smtClean="0"/>
              <a:t>requirement</a:t>
            </a:r>
            <a:endParaRPr lang="en-CA" sz="1600" dirty="0"/>
          </a:p>
        </p:txBody>
      </p:sp>
    </p:spTree>
    <p:extLst>
      <p:ext uri="{BB962C8B-B14F-4D97-AF65-F5344CB8AC3E}">
        <p14:creationId xmlns:p14="http://schemas.microsoft.com/office/powerpoint/2010/main" val="675766698"/>
      </p:ext>
    </p:extLst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smtClean="0"/>
              <a:t>Permissible Rate Adjustments</a:t>
            </a:r>
            <a:endParaRPr lang="en-CA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60749"/>
            <a:ext cx="8229600" cy="4680520"/>
          </a:xfrm>
        </p:spPr>
        <p:txBody>
          <a:bodyPr/>
          <a:lstStyle/>
          <a:p>
            <a:pPr lvl="0"/>
            <a:r>
              <a:rPr lang="en-CA" sz="1600" u="sng" dirty="0" smtClean="0"/>
              <a:t>Position of EPCOR</a:t>
            </a:r>
            <a:r>
              <a:rPr lang="en-CA" sz="1600" dirty="0" smtClean="0"/>
              <a:t>:  there </a:t>
            </a:r>
            <a:r>
              <a:rPr lang="en-CA" sz="1600" dirty="0"/>
              <a:t>should be a definitive list of Z-factor </a:t>
            </a:r>
            <a:r>
              <a:rPr lang="en-CA" sz="1600" dirty="0" smtClean="0"/>
              <a:t>adjustments (change of law and typical force majeure events)</a:t>
            </a:r>
          </a:p>
          <a:p>
            <a:pPr lvl="0"/>
            <a:r>
              <a:rPr lang="en-CA" sz="1600" dirty="0" smtClean="0"/>
              <a:t>Not a change to existing OEB principles but limit nature of events that give rise to Z-factor events</a:t>
            </a:r>
          </a:p>
          <a:p>
            <a:pPr lvl="0"/>
            <a:r>
              <a:rPr lang="en-CA" sz="1600" dirty="0" smtClean="0"/>
              <a:t>Consistent with notion that successful </a:t>
            </a:r>
            <a:r>
              <a:rPr lang="en-CA" sz="1600" dirty="0"/>
              <a:t>proponent be restricted from recovering (by way of a Z-factor) any costs that it assumed the risk for in its CIP </a:t>
            </a:r>
            <a:r>
              <a:rPr lang="en-CA" sz="1600" dirty="0" smtClean="0"/>
              <a:t>submission</a:t>
            </a:r>
          </a:p>
          <a:p>
            <a:pPr lvl="0"/>
            <a:endParaRPr lang="en-CA" sz="1600" dirty="0"/>
          </a:p>
          <a:p>
            <a:r>
              <a:rPr lang="en-CA" sz="1600" u="sng" dirty="0" smtClean="0"/>
              <a:t>Position of EPCOR</a:t>
            </a:r>
            <a:r>
              <a:rPr lang="en-CA" sz="1600" dirty="0" smtClean="0"/>
              <a:t>:  rates </a:t>
            </a:r>
            <a:r>
              <a:rPr lang="en-CA" sz="1600" dirty="0"/>
              <a:t>should be standalone, without reference to existing rates. EPCOR’s concern </a:t>
            </a:r>
            <a:r>
              <a:rPr lang="en-CA" sz="1600" dirty="0" smtClean="0"/>
              <a:t>is </a:t>
            </a:r>
            <a:r>
              <a:rPr lang="en-CA" sz="1600" dirty="0"/>
              <a:t>that use of an existing rate plus a premium (with only the premium held static) would allow a proponent to pass </a:t>
            </a:r>
            <a:r>
              <a:rPr lang="en-CA" sz="1600" dirty="0" smtClean="0"/>
              <a:t>costs (or </a:t>
            </a:r>
            <a:r>
              <a:rPr lang="en-CA" sz="1600" dirty="0"/>
              <a:t>volume </a:t>
            </a:r>
            <a:r>
              <a:rPr lang="en-CA" sz="1600" dirty="0" smtClean="0"/>
              <a:t>changes) through </a:t>
            </a:r>
            <a:r>
              <a:rPr lang="en-CA" sz="1600" dirty="0"/>
              <a:t>that it might otherwise not be permitted to, as a result of a rate case related to the existing rate </a:t>
            </a:r>
            <a:r>
              <a:rPr lang="en-CA" sz="1600" dirty="0" smtClean="0"/>
              <a:t>(use of existing rates cannot truly </a:t>
            </a:r>
            <a:r>
              <a:rPr lang="en-CA" sz="1600" dirty="0"/>
              <a:t>compare with a competing standalone </a:t>
            </a:r>
            <a:r>
              <a:rPr lang="en-CA" sz="1600" dirty="0" smtClean="0"/>
              <a:t>rate)</a:t>
            </a:r>
          </a:p>
          <a:p>
            <a:endParaRPr lang="en-CA" sz="1600" dirty="0"/>
          </a:p>
          <a:p>
            <a:r>
              <a:rPr lang="en-CA" sz="1600" u="sng" dirty="0" smtClean="0"/>
              <a:t>Position of EPCOR</a:t>
            </a:r>
            <a:r>
              <a:rPr lang="en-CA" sz="1600" dirty="0" smtClean="0"/>
              <a:t>:  Actual inflation is flow-through using agreed index/basket</a:t>
            </a:r>
          </a:p>
          <a:p>
            <a:endParaRPr lang="en-CA" sz="1600" dirty="0"/>
          </a:p>
          <a:p>
            <a:r>
              <a:rPr lang="en-CA" sz="1600" u="sng" dirty="0" smtClean="0"/>
              <a:t>Position of EPCOR</a:t>
            </a:r>
            <a:r>
              <a:rPr lang="en-CA" sz="1600" dirty="0" smtClean="0"/>
              <a:t>:  Upstream costs are flow-through, including impacts on working capital</a:t>
            </a:r>
            <a:endParaRPr lang="en-CA" sz="1600" dirty="0"/>
          </a:p>
        </p:txBody>
      </p:sp>
    </p:spTree>
    <p:extLst>
      <p:ext uri="{BB962C8B-B14F-4D97-AF65-F5344CB8AC3E}">
        <p14:creationId xmlns:p14="http://schemas.microsoft.com/office/powerpoint/2010/main" val="924086133"/>
      </p:ext>
    </p:extLst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smtClean="0"/>
              <a:t>Process Going Forward</a:t>
            </a:r>
            <a:endParaRPr lang="en-CA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sz="1600" u="sng" dirty="0" smtClean="0"/>
              <a:t>Position of EPCOR</a:t>
            </a:r>
            <a:r>
              <a:rPr lang="en-CA" sz="1600" dirty="0" smtClean="0"/>
              <a:t>:  Minimal process going forward – no oral hearing, limiting interrogatory process to Board Staff</a:t>
            </a:r>
          </a:p>
          <a:p>
            <a:pPr lvl="0"/>
            <a:endParaRPr lang="en-CA" sz="1600" dirty="0"/>
          </a:p>
          <a:p>
            <a:pPr lvl="0"/>
            <a:r>
              <a:rPr lang="en-CA" sz="1600" dirty="0" smtClean="0"/>
              <a:t>Board has opted for a competitive process (do not need a regulatory process to act as a proxy for competition – the ratepayers will benefit from the competitive process)</a:t>
            </a:r>
          </a:p>
          <a:p>
            <a:pPr lvl="0"/>
            <a:endParaRPr lang="en-CA" sz="1600" dirty="0" smtClean="0"/>
          </a:p>
          <a:p>
            <a:pPr lvl="0"/>
            <a:r>
              <a:rPr lang="en-CA" sz="1600" dirty="0"/>
              <a:t>P</a:t>
            </a:r>
            <a:r>
              <a:rPr lang="en-CA" sz="1600" dirty="0" smtClean="0"/>
              <a:t>roponents </a:t>
            </a:r>
            <a:r>
              <a:rPr lang="en-CA" sz="1600" dirty="0"/>
              <a:t>will be making binding commitments in their </a:t>
            </a:r>
            <a:r>
              <a:rPr lang="en-CA" sz="1600" dirty="0" smtClean="0"/>
              <a:t>CIP that the successful </a:t>
            </a:r>
            <a:r>
              <a:rPr lang="en-CA" sz="1600" dirty="0"/>
              <a:t>proponent will have to live with </a:t>
            </a:r>
            <a:endParaRPr lang="en-CA" sz="1600" dirty="0" smtClean="0"/>
          </a:p>
          <a:p>
            <a:pPr lvl="0"/>
            <a:endParaRPr lang="en-CA" sz="1600" dirty="0" smtClean="0"/>
          </a:p>
          <a:p>
            <a:pPr lvl="0"/>
            <a:r>
              <a:rPr lang="en-US" sz="1600" dirty="0" smtClean="0"/>
              <a:t>It has already been well over a year since EPCOR filed its franchise applications, and several years since EPCOR began work towards bringing natural gas to the South Bruce municipalities</a:t>
            </a:r>
            <a:endParaRPr lang="en-CA" sz="1600" dirty="0" smtClean="0"/>
          </a:p>
          <a:p>
            <a:pPr lvl="0"/>
            <a:endParaRPr lang="en-CA" sz="1600" dirty="0"/>
          </a:p>
          <a:p>
            <a:endParaRPr lang="en-CA" sz="1600" dirty="0"/>
          </a:p>
          <a:p>
            <a:endParaRPr lang="en-CA" sz="1600" dirty="0"/>
          </a:p>
        </p:txBody>
      </p:sp>
    </p:spTree>
    <p:extLst>
      <p:ext uri="{BB962C8B-B14F-4D97-AF65-F5344CB8AC3E}">
        <p14:creationId xmlns:p14="http://schemas.microsoft.com/office/powerpoint/2010/main" val="2651932146"/>
      </p:ext>
    </p:extLst>
  </p:cSld>
  <p:clrMapOvr>
    <a:masterClrMapping/>
  </p:clrMapOvr>
  <p:transition spd="med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2.9200.0"/>
  <p:tag name="AS_RELEASE_DATE" val="2016.01.27"/>
  <p:tag name="AS_TITLE" val="Aspose.Slides for .NET 4.0"/>
  <p:tag name="AS_VERSION" val="16.1.0.0"/>
</p:tagLst>
</file>

<file path=ppt/theme/theme1.xml><?xml version="1.0" encoding="utf-8"?>
<a:theme xmlns:a="http://schemas.openxmlformats.org/drawingml/2006/main" name="2007-2010_EPCOR-Corporate-Overview">
  <a:themeElements>
    <a:clrScheme name="EPCOR Brand Standard">
      <a:dk1>
        <a:srgbClr val="000000"/>
      </a:dk1>
      <a:lt1>
        <a:sysClr val="window" lastClr="FFFFFF"/>
      </a:lt1>
      <a:dk2>
        <a:srgbClr val="233A81"/>
      </a:dk2>
      <a:lt2>
        <a:srgbClr val="0099D7"/>
      </a:lt2>
      <a:accent1>
        <a:srgbClr val="233A81"/>
      </a:accent1>
      <a:accent2>
        <a:srgbClr val="7B7B7B"/>
      </a:accent2>
      <a:accent3>
        <a:srgbClr val="F5CC00"/>
      </a:accent3>
      <a:accent4>
        <a:srgbClr val="0099D7"/>
      </a:accent4>
      <a:accent5>
        <a:srgbClr val="58B221"/>
      </a:accent5>
      <a:accent6>
        <a:srgbClr val="EB8023"/>
      </a:accent6>
      <a:hlink>
        <a:srgbClr val="7B7B7B"/>
      </a:hlink>
      <a:folHlink>
        <a:srgbClr val="EB8023"/>
      </a:folHlink>
    </a:clrScheme>
    <a:fontScheme name="Office Classic 2">
      <a:majorFont>
        <a:latin typeface="Arial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873</Words>
  <Application>Microsoft Office PowerPoint</Application>
  <PresentationFormat>On-screen Show (4:3)</PresentationFormat>
  <Paragraphs>75</Paragraphs>
  <Slides>9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2007-2010_EPCOR-Corporate-Overview</vt:lpstr>
      <vt:lpstr>OEB Presentation South Bruce Expansion Applications EB-2016-0137/-0138/-0139  (August 2, 2017)</vt:lpstr>
      <vt:lpstr>Upstream Reinforcement Costs</vt:lpstr>
      <vt:lpstr>Inflation Costs</vt:lpstr>
      <vt:lpstr>OM&amp;A Costing Methodology (1)</vt:lpstr>
      <vt:lpstr>OM&amp;A Costing Methodology (2)</vt:lpstr>
      <vt:lpstr>Treatment of Capital Costs</vt:lpstr>
      <vt:lpstr>Other CIP Parameters</vt:lpstr>
      <vt:lpstr>Permissible Rate Adjustments</vt:lpstr>
      <vt:lpstr>Process Going Forward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cp:lastPrinted>1601-01-01T00:00:00Z</cp:lastPrinted>
  <dcterms:created xsi:type="dcterms:W3CDTF">1601-01-01T00:00:00Z</dcterms:created>
  <dcterms:modified xsi:type="dcterms:W3CDTF">2017-08-02T17:00:39Z</dcterms:modified>
</cp:coreProperties>
</file>