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0" r:id="rId4"/>
    <p:sldId id="258" r:id="rId5"/>
    <p:sldId id="265" r:id="rId6"/>
    <p:sldId id="260" r:id="rId7"/>
    <p:sldId id="262" r:id="rId8"/>
    <p:sldId id="264" r:id="rId9"/>
    <p:sldId id="266" r:id="rId10"/>
    <p:sldId id="273" r:id="rId11"/>
    <p:sldId id="271" r:id="rId12"/>
    <p:sldId id="272" r:id="rId13"/>
    <p:sldId id="259"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22D61-CBBB-4F1A-BA07-3E66775B483E}" v="8" dt="2021-02-19T11:28:4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65"/>
    <p:restoredTop sz="96327"/>
  </p:normalViewPr>
  <p:slideViewPr>
    <p:cSldViewPr snapToGrid="0" snapToObjects="1">
      <p:cViewPr>
        <p:scale>
          <a:sx n="85" d="100"/>
          <a:sy n="85" d="100"/>
        </p:scale>
        <p:origin x="920" y="110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 userId="b553ac5e-acbe-4a59-af43-cb6c5edf7d88" providerId="ADAL" clId="{A9C22D61-CBBB-4F1A-BA07-3E66775B483E}"/>
    <pc:docChg chg="undo custSel addSld delSld modSld">
      <pc:chgData name="Don" userId="b553ac5e-acbe-4a59-af43-cb6c5edf7d88" providerId="ADAL" clId="{A9C22D61-CBBB-4F1A-BA07-3E66775B483E}" dt="2021-02-19T11:52:08.365" v="3919" actId="47"/>
      <pc:docMkLst>
        <pc:docMk/>
      </pc:docMkLst>
      <pc:sldChg chg="addSp modSp mod modClrScheme chgLayout">
        <pc:chgData name="Don" userId="b553ac5e-acbe-4a59-af43-cb6c5edf7d88" providerId="ADAL" clId="{A9C22D61-CBBB-4F1A-BA07-3E66775B483E}" dt="2021-02-19T10:37:10.528" v="313" actId="20577"/>
        <pc:sldMkLst>
          <pc:docMk/>
          <pc:sldMk cId="3799590304" sldId="256"/>
        </pc:sldMkLst>
        <pc:spChg chg="mod">
          <ac:chgData name="Don" userId="b553ac5e-acbe-4a59-af43-cb6c5edf7d88" providerId="ADAL" clId="{A9C22D61-CBBB-4F1A-BA07-3E66775B483E}" dt="2021-02-19T10:37:10.528" v="313" actId="20577"/>
          <ac:spMkLst>
            <pc:docMk/>
            <pc:sldMk cId="3799590304" sldId="256"/>
            <ac:spMk id="2" creationId="{8A9B35EE-56CE-E24B-99BA-6C75B6CC66FB}"/>
          </ac:spMkLst>
        </pc:spChg>
        <pc:spChg chg="mod ord">
          <ac:chgData name="Don" userId="b553ac5e-acbe-4a59-af43-cb6c5edf7d88" providerId="ADAL" clId="{A9C22D61-CBBB-4F1A-BA07-3E66775B483E}" dt="2021-02-19T10:29:03.576" v="2" actId="26606"/>
          <ac:spMkLst>
            <pc:docMk/>
            <pc:sldMk cId="3799590304" sldId="256"/>
            <ac:spMk id="3" creationId="{61FAD563-E2F5-F340-B6A7-E7781A7EB738}"/>
          </ac:spMkLst>
        </pc:spChg>
        <pc:spChg chg="add mod">
          <ac:chgData name="Don" userId="b553ac5e-acbe-4a59-af43-cb6c5edf7d88" providerId="ADAL" clId="{A9C22D61-CBBB-4F1A-BA07-3E66775B483E}" dt="2021-02-19T10:31:43.518" v="171" actId="20577"/>
          <ac:spMkLst>
            <pc:docMk/>
            <pc:sldMk cId="3799590304" sldId="256"/>
            <ac:spMk id="4" creationId="{B32C6E49-9636-4AC4-8314-13EFA1DFA96B}"/>
          </ac:spMkLst>
        </pc:spChg>
        <pc:picChg chg="mod">
          <ac:chgData name="Don" userId="b553ac5e-acbe-4a59-af43-cb6c5edf7d88" providerId="ADAL" clId="{A9C22D61-CBBB-4F1A-BA07-3E66775B483E}" dt="2021-02-19T10:30:32.546" v="116" actId="1076"/>
          <ac:picMkLst>
            <pc:docMk/>
            <pc:sldMk cId="3799590304" sldId="256"/>
            <ac:picMk id="1026" creationId="{47F3866C-B35D-4BFB-B765-3B33EBDD3265}"/>
          </ac:picMkLst>
        </pc:picChg>
      </pc:sldChg>
      <pc:sldChg chg="modSp mod">
        <pc:chgData name="Don" userId="b553ac5e-acbe-4a59-af43-cb6c5edf7d88" providerId="ADAL" clId="{A9C22D61-CBBB-4F1A-BA07-3E66775B483E}" dt="2021-02-19T10:37:55.120" v="348" actId="6549"/>
        <pc:sldMkLst>
          <pc:docMk/>
          <pc:sldMk cId="1977495210" sldId="258"/>
        </pc:sldMkLst>
        <pc:spChg chg="mod">
          <ac:chgData name="Don" userId="b553ac5e-acbe-4a59-af43-cb6c5edf7d88" providerId="ADAL" clId="{A9C22D61-CBBB-4F1A-BA07-3E66775B483E}" dt="2021-02-19T10:37:55.120" v="348" actId="6549"/>
          <ac:spMkLst>
            <pc:docMk/>
            <pc:sldMk cId="1977495210" sldId="258"/>
            <ac:spMk id="3" creationId="{6725005F-BC03-C542-8FB7-D145EF8A38B8}"/>
          </ac:spMkLst>
        </pc:spChg>
      </pc:sldChg>
      <pc:sldChg chg="modSp mod">
        <pc:chgData name="Don" userId="b553ac5e-acbe-4a59-af43-cb6c5edf7d88" providerId="ADAL" clId="{A9C22D61-CBBB-4F1A-BA07-3E66775B483E}" dt="2021-02-19T10:39:58.567" v="434" actId="114"/>
        <pc:sldMkLst>
          <pc:docMk/>
          <pc:sldMk cId="1287535472" sldId="260"/>
        </pc:sldMkLst>
        <pc:spChg chg="mod">
          <ac:chgData name="Don" userId="b553ac5e-acbe-4a59-af43-cb6c5edf7d88" providerId="ADAL" clId="{A9C22D61-CBBB-4F1A-BA07-3E66775B483E}" dt="2021-02-19T10:39:58.567" v="434" actId="114"/>
          <ac:spMkLst>
            <pc:docMk/>
            <pc:sldMk cId="1287535472" sldId="260"/>
            <ac:spMk id="3" creationId="{6725005F-BC03-C542-8FB7-D145EF8A38B8}"/>
          </ac:spMkLst>
        </pc:spChg>
      </pc:sldChg>
      <pc:sldChg chg="modSp mod">
        <pc:chgData name="Don" userId="b553ac5e-acbe-4a59-af43-cb6c5edf7d88" providerId="ADAL" clId="{A9C22D61-CBBB-4F1A-BA07-3E66775B483E}" dt="2021-02-19T10:41:43.721" v="570" actId="113"/>
        <pc:sldMkLst>
          <pc:docMk/>
          <pc:sldMk cId="1674138487" sldId="262"/>
        </pc:sldMkLst>
        <pc:spChg chg="mod">
          <ac:chgData name="Don" userId="b553ac5e-acbe-4a59-af43-cb6c5edf7d88" providerId="ADAL" clId="{A9C22D61-CBBB-4F1A-BA07-3E66775B483E}" dt="2021-02-19T10:41:43.721" v="570" actId="113"/>
          <ac:spMkLst>
            <pc:docMk/>
            <pc:sldMk cId="1674138487" sldId="262"/>
            <ac:spMk id="3" creationId="{6725005F-BC03-C542-8FB7-D145EF8A38B8}"/>
          </ac:spMkLst>
        </pc:spChg>
      </pc:sldChg>
      <pc:sldChg chg="addSp modSp mod">
        <pc:chgData name="Don" userId="b553ac5e-acbe-4a59-af43-cb6c5edf7d88" providerId="ADAL" clId="{A9C22D61-CBBB-4F1A-BA07-3E66775B483E}" dt="2021-02-19T11:24:31.962" v="2861" actId="27636"/>
        <pc:sldMkLst>
          <pc:docMk/>
          <pc:sldMk cId="2645708834" sldId="264"/>
        </pc:sldMkLst>
        <pc:spChg chg="mod">
          <ac:chgData name="Don" userId="b553ac5e-acbe-4a59-af43-cb6c5edf7d88" providerId="ADAL" clId="{A9C22D61-CBBB-4F1A-BA07-3E66775B483E}" dt="2021-02-19T10:43:33.926" v="728" actId="20577"/>
          <ac:spMkLst>
            <pc:docMk/>
            <pc:sldMk cId="2645708834" sldId="264"/>
            <ac:spMk id="2" creationId="{50528168-12EB-4344-8010-CE52F5545773}"/>
          </ac:spMkLst>
        </pc:spChg>
        <pc:spChg chg="mod">
          <ac:chgData name="Don" userId="b553ac5e-acbe-4a59-af43-cb6c5edf7d88" providerId="ADAL" clId="{A9C22D61-CBBB-4F1A-BA07-3E66775B483E}" dt="2021-02-19T11:24:31.962" v="2861" actId="27636"/>
          <ac:spMkLst>
            <pc:docMk/>
            <pc:sldMk cId="2645708834" sldId="264"/>
            <ac:spMk id="3" creationId="{245DBF99-0863-9942-8410-66972B133FA1}"/>
          </ac:spMkLst>
        </pc:spChg>
        <pc:picChg chg="add mod">
          <ac:chgData name="Don" userId="b553ac5e-acbe-4a59-af43-cb6c5edf7d88" providerId="ADAL" clId="{A9C22D61-CBBB-4F1A-BA07-3E66775B483E}" dt="2021-02-19T11:24:16.660" v="2857" actId="1076"/>
          <ac:picMkLst>
            <pc:docMk/>
            <pc:sldMk cId="2645708834" sldId="264"/>
            <ac:picMk id="5" creationId="{38E4C619-F379-43A2-B38E-9456735EACDD}"/>
          </ac:picMkLst>
        </pc:picChg>
      </pc:sldChg>
      <pc:sldChg chg="modSp mod">
        <pc:chgData name="Don" userId="b553ac5e-acbe-4a59-af43-cb6c5edf7d88" providerId="ADAL" clId="{A9C22D61-CBBB-4F1A-BA07-3E66775B483E}" dt="2021-02-19T10:39:40.332" v="432" actId="20577"/>
        <pc:sldMkLst>
          <pc:docMk/>
          <pc:sldMk cId="4254488015" sldId="265"/>
        </pc:sldMkLst>
        <pc:spChg chg="mod">
          <ac:chgData name="Don" userId="b553ac5e-acbe-4a59-af43-cb6c5edf7d88" providerId="ADAL" clId="{A9C22D61-CBBB-4F1A-BA07-3E66775B483E}" dt="2021-02-19T10:39:40.332" v="432" actId="20577"/>
          <ac:spMkLst>
            <pc:docMk/>
            <pc:sldMk cId="4254488015" sldId="265"/>
            <ac:spMk id="3" creationId="{6725005F-BC03-C542-8FB7-D145EF8A38B8}"/>
          </ac:spMkLst>
        </pc:spChg>
      </pc:sldChg>
      <pc:sldChg chg="modSp mod">
        <pc:chgData name="Don" userId="b553ac5e-acbe-4a59-af43-cb6c5edf7d88" providerId="ADAL" clId="{A9C22D61-CBBB-4F1A-BA07-3E66775B483E}" dt="2021-02-19T11:40:53.105" v="3242" actId="20577"/>
        <pc:sldMkLst>
          <pc:docMk/>
          <pc:sldMk cId="1860495051" sldId="266"/>
        </pc:sldMkLst>
        <pc:spChg chg="mod">
          <ac:chgData name="Don" userId="b553ac5e-acbe-4a59-af43-cb6c5edf7d88" providerId="ADAL" clId="{A9C22D61-CBBB-4F1A-BA07-3E66775B483E}" dt="2021-02-19T10:44:00.634" v="777" actId="20577"/>
          <ac:spMkLst>
            <pc:docMk/>
            <pc:sldMk cId="1860495051" sldId="266"/>
            <ac:spMk id="2" creationId="{50528168-12EB-4344-8010-CE52F5545773}"/>
          </ac:spMkLst>
        </pc:spChg>
        <pc:spChg chg="mod">
          <ac:chgData name="Don" userId="b553ac5e-acbe-4a59-af43-cb6c5edf7d88" providerId="ADAL" clId="{A9C22D61-CBBB-4F1A-BA07-3E66775B483E}" dt="2021-02-19T11:40:53.105" v="3242" actId="20577"/>
          <ac:spMkLst>
            <pc:docMk/>
            <pc:sldMk cId="1860495051" sldId="266"/>
            <ac:spMk id="3" creationId="{245DBF99-0863-9942-8410-66972B133FA1}"/>
          </ac:spMkLst>
        </pc:spChg>
      </pc:sldChg>
      <pc:sldChg chg="modSp mod">
        <pc:chgData name="Don" userId="b553ac5e-acbe-4a59-af43-cb6c5edf7d88" providerId="ADAL" clId="{A9C22D61-CBBB-4F1A-BA07-3E66775B483E}" dt="2021-02-19T11:51:43.053" v="3918" actId="20577"/>
        <pc:sldMkLst>
          <pc:docMk/>
          <pc:sldMk cId="2529857" sldId="267"/>
        </pc:sldMkLst>
        <pc:spChg chg="mod">
          <ac:chgData name="Don" userId="b553ac5e-acbe-4a59-af43-cb6c5edf7d88" providerId="ADAL" clId="{A9C22D61-CBBB-4F1A-BA07-3E66775B483E}" dt="2021-02-19T11:48:16.156" v="3464" actId="20577"/>
          <ac:spMkLst>
            <pc:docMk/>
            <pc:sldMk cId="2529857" sldId="267"/>
            <ac:spMk id="2" creationId="{50528168-12EB-4344-8010-CE52F5545773}"/>
          </ac:spMkLst>
        </pc:spChg>
        <pc:spChg chg="mod">
          <ac:chgData name="Don" userId="b553ac5e-acbe-4a59-af43-cb6c5edf7d88" providerId="ADAL" clId="{A9C22D61-CBBB-4F1A-BA07-3E66775B483E}" dt="2021-02-19T11:51:43.053" v="3918" actId="20577"/>
          <ac:spMkLst>
            <pc:docMk/>
            <pc:sldMk cId="2529857" sldId="267"/>
            <ac:spMk id="3" creationId="{245DBF99-0863-9942-8410-66972B133FA1}"/>
          </ac:spMkLst>
        </pc:spChg>
      </pc:sldChg>
      <pc:sldChg chg="del">
        <pc:chgData name="Don" userId="b553ac5e-acbe-4a59-af43-cb6c5edf7d88" providerId="ADAL" clId="{A9C22D61-CBBB-4F1A-BA07-3E66775B483E}" dt="2021-02-19T11:52:08.365" v="3919" actId="47"/>
        <pc:sldMkLst>
          <pc:docMk/>
          <pc:sldMk cId="683479890" sldId="268"/>
        </pc:sldMkLst>
      </pc:sldChg>
      <pc:sldChg chg="addSp modSp new mod">
        <pc:chgData name="Don" userId="b553ac5e-acbe-4a59-af43-cb6c5edf7d88" providerId="ADAL" clId="{A9C22D61-CBBB-4F1A-BA07-3E66775B483E}" dt="2021-02-19T10:36:40.168" v="310" actId="20577"/>
        <pc:sldMkLst>
          <pc:docMk/>
          <pc:sldMk cId="569993190" sldId="270"/>
        </pc:sldMkLst>
        <pc:spChg chg="mod">
          <ac:chgData name="Don" userId="b553ac5e-acbe-4a59-af43-cb6c5edf7d88" providerId="ADAL" clId="{A9C22D61-CBBB-4F1A-BA07-3E66775B483E}" dt="2021-02-19T10:34:43.703" v="228" actId="20577"/>
          <ac:spMkLst>
            <pc:docMk/>
            <pc:sldMk cId="569993190" sldId="270"/>
            <ac:spMk id="2" creationId="{FF53B0D2-18E9-44F9-BC89-C1548F9D995F}"/>
          </ac:spMkLst>
        </pc:spChg>
        <pc:spChg chg="mod">
          <ac:chgData name="Don" userId="b553ac5e-acbe-4a59-af43-cb6c5edf7d88" providerId="ADAL" clId="{A9C22D61-CBBB-4F1A-BA07-3E66775B483E}" dt="2021-02-19T10:36:40.168" v="310" actId="20577"/>
          <ac:spMkLst>
            <pc:docMk/>
            <pc:sldMk cId="569993190" sldId="270"/>
            <ac:spMk id="3" creationId="{3D59705D-BC67-4D29-B563-C42638ACE502}"/>
          </ac:spMkLst>
        </pc:spChg>
        <pc:picChg chg="add mod">
          <ac:chgData name="Don" userId="b553ac5e-acbe-4a59-af43-cb6c5edf7d88" providerId="ADAL" clId="{A9C22D61-CBBB-4F1A-BA07-3E66775B483E}" dt="2021-02-19T10:32:39.014" v="175"/>
          <ac:picMkLst>
            <pc:docMk/>
            <pc:sldMk cId="569993190" sldId="270"/>
            <ac:picMk id="4" creationId="{2AEED286-69CF-4368-B147-743826ACEBE5}"/>
          </ac:picMkLst>
        </pc:picChg>
      </pc:sldChg>
      <pc:sldChg chg="new del">
        <pc:chgData name="Don" userId="b553ac5e-acbe-4a59-af43-cb6c5edf7d88" providerId="ADAL" clId="{A9C22D61-CBBB-4F1A-BA07-3E66775B483E}" dt="2021-02-19T10:32:09.408" v="173" actId="680"/>
        <pc:sldMkLst>
          <pc:docMk/>
          <pc:sldMk cId="3079167757" sldId="270"/>
        </pc:sldMkLst>
      </pc:sldChg>
      <pc:sldChg chg="addSp modSp new mod">
        <pc:chgData name="Don" userId="b553ac5e-acbe-4a59-af43-cb6c5edf7d88" providerId="ADAL" clId="{A9C22D61-CBBB-4F1A-BA07-3E66775B483E}" dt="2021-02-19T11:43:03.423" v="3252" actId="20577"/>
        <pc:sldMkLst>
          <pc:docMk/>
          <pc:sldMk cId="1693769127" sldId="271"/>
        </pc:sldMkLst>
        <pc:spChg chg="mod">
          <ac:chgData name="Don" userId="b553ac5e-acbe-4a59-af43-cb6c5edf7d88" providerId="ADAL" clId="{A9C22D61-CBBB-4F1A-BA07-3E66775B483E}" dt="2021-02-19T10:58:27.518" v="1818" actId="20577"/>
          <ac:spMkLst>
            <pc:docMk/>
            <pc:sldMk cId="1693769127" sldId="271"/>
            <ac:spMk id="2" creationId="{4E96C91C-D8D7-4704-9FA7-8B17132E5886}"/>
          </ac:spMkLst>
        </pc:spChg>
        <pc:spChg chg="mod">
          <ac:chgData name="Don" userId="b553ac5e-acbe-4a59-af43-cb6c5edf7d88" providerId="ADAL" clId="{A9C22D61-CBBB-4F1A-BA07-3E66775B483E}" dt="2021-02-19T11:43:03.423" v="3252" actId="20577"/>
          <ac:spMkLst>
            <pc:docMk/>
            <pc:sldMk cId="1693769127" sldId="271"/>
            <ac:spMk id="3" creationId="{5FF9C9A3-7622-46B9-B998-EC6A5A39CC24}"/>
          </ac:spMkLst>
        </pc:spChg>
        <pc:spChg chg="add mod">
          <ac:chgData name="Don" userId="b553ac5e-acbe-4a59-af43-cb6c5edf7d88" providerId="ADAL" clId="{A9C22D61-CBBB-4F1A-BA07-3E66775B483E}" dt="2021-02-19T11:25:37.395" v="2929" actId="404"/>
          <ac:spMkLst>
            <pc:docMk/>
            <pc:sldMk cId="1693769127" sldId="271"/>
            <ac:spMk id="6" creationId="{99D8207D-E751-4088-A24E-9217B658938F}"/>
          </ac:spMkLst>
        </pc:spChg>
        <pc:picChg chg="add mod">
          <ac:chgData name="Don" userId="b553ac5e-acbe-4a59-af43-cb6c5edf7d88" providerId="ADAL" clId="{A9C22D61-CBBB-4F1A-BA07-3E66775B483E}" dt="2021-02-19T11:01:36.337" v="1830" actId="1076"/>
          <ac:picMkLst>
            <pc:docMk/>
            <pc:sldMk cId="1693769127" sldId="271"/>
            <ac:picMk id="5" creationId="{75A3F9DE-4171-40AC-8DA0-0F9E7A7E472C}"/>
          </ac:picMkLst>
        </pc:picChg>
      </pc:sldChg>
      <pc:sldChg chg="modSp new mod">
        <pc:chgData name="Don" userId="b553ac5e-acbe-4a59-af43-cb6c5edf7d88" providerId="ADAL" clId="{A9C22D61-CBBB-4F1A-BA07-3E66775B483E}" dt="2021-02-19T11:43:41.756" v="3297" actId="20577"/>
        <pc:sldMkLst>
          <pc:docMk/>
          <pc:sldMk cId="1456904363" sldId="272"/>
        </pc:sldMkLst>
        <pc:spChg chg="mod">
          <ac:chgData name="Don" userId="b553ac5e-acbe-4a59-af43-cb6c5edf7d88" providerId="ADAL" clId="{A9C22D61-CBBB-4F1A-BA07-3E66775B483E}" dt="2021-02-19T11:02:02.799" v="1838"/>
          <ac:spMkLst>
            <pc:docMk/>
            <pc:sldMk cId="1456904363" sldId="272"/>
            <ac:spMk id="2" creationId="{A4C0A283-C272-486C-9BCE-EB222DAB31ED}"/>
          </ac:spMkLst>
        </pc:spChg>
        <pc:spChg chg="mod">
          <ac:chgData name="Don" userId="b553ac5e-acbe-4a59-af43-cb6c5edf7d88" providerId="ADAL" clId="{A9C22D61-CBBB-4F1A-BA07-3E66775B483E}" dt="2021-02-19T11:43:41.756" v="3297" actId="20577"/>
          <ac:spMkLst>
            <pc:docMk/>
            <pc:sldMk cId="1456904363" sldId="272"/>
            <ac:spMk id="3" creationId="{A2A4CE1F-5BE4-4D31-ADDA-6A83F38A2625}"/>
          </ac:spMkLst>
        </pc:spChg>
      </pc:sldChg>
      <pc:sldChg chg="delSp modSp add mod">
        <pc:chgData name="Don" userId="b553ac5e-acbe-4a59-af43-cb6c5edf7d88" providerId="ADAL" clId="{A9C22D61-CBBB-4F1A-BA07-3E66775B483E}" dt="2021-02-19T11:36:29.963" v="3216" actId="368"/>
        <pc:sldMkLst>
          <pc:docMk/>
          <pc:sldMk cId="2504544174" sldId="273"/>
        </pc:sldMkLst>
        <pc:spChg chg="mod">
          <ac:chgData name="Don" userId="b553ac5e-acbe-4a59-af43-cb6c5edf7d88" providerId="ADAL" clId="{A9C22D61-CBBB-4F1A-BA07-3E66775B483E}" dt="2021-02-19T11:36:29.963" v="3216" actId="368"/>
          <ac:spMkLst>
            <pc:docMk/>
            <pc:sldMk cId="2504544174" sldId="273"/>
            <ac:spMk id="3" creationId="{5FF9C9A3-7622-46B9-B998-EC6A5A39CC24}"/>
          </ac:spMkLst>
        </pc:spChg>
        <pc:spChg chg="del">
          <ac:chgData name="Don" userId="b553ac5e-acbe-4a59-af43-cb6c5edf7d88" providerId="ADAL" clId="{A9C22D61-CBBB-4F1A-BA07-3E66775B483E}" dt="2021-02-19T11:26:53.979" v="2935" actId="478"/>
          <ac:spMkLst>
            <pc:docMk/>
            <pc:sldMk cId="2504544174" sldId="273"/>
            <ac:spMk id="6" creationId="{99D8207D-E751-4088-A24E-9217B658938F}"/>
          </ac:spMkLst>
        </pc:spChg>
        <pc:picChg chg="del">
          <ac:chgData name="Don" userId="b553ac5e-acbe-4a59-af43-cb6c5edf7d88" providerId="ADAL" clId="{A9C22D61-CBBB-4F1A-BA07-3E66775B483E}" dt="2021-02-19T11:26:46.909" v="2934" actId="478"/>
          <ac:picMkLst>
            <pc:docMk/>
            <pc:sldMk cId="2504544174" sldId="273"/>
            <ac:picMk id="5" creationId="{75A3F9DE-4171-40AC-8DA0-0F9E7A7E472C}"/>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0B2B-B7E5-C84D-B458-7E08D7CD5FA4}"/>
              </a:ext>
            </a:extLst>
          </p:cNvPr>
          <p:cNvSpPr>
            <a:spLocks noGrp="1"/>
          </p:cNvSpPr>
          <p:nvPr>
            <p:ph type="ctrTitle"/>
          </p:nvPr>
        </p:nvSpPr>
        <p:spPr>
          <a:xfrm>
            <a:off x="1524000" y="1122363"/>
            <a:ext cx="9144000" cy="2387600"/>
          </a:xfrm>
        </p:spPr>
        <p:txBody>
          <a:bodyPr anchor="b"/>
          <a:lstStyle>
            <a:lvl1pPr algn="ctr">
              <a:defRPr sz="6000">
                <a:latin typeface="Avenir Book" panose="02000503020000020003"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4B0054-C333-7E44-9595-E773E1381B10}"/>
              </a:ext>
            </a:extLst>
          </p:cNvPr>
          <p:cNvSpPr>
            <a:spLocks noGrp="1"/>
          </p:cNvSpPr>
          <p:nvPr>
            <p:ph type="subTitle" idx="1"/>
          </p:nvPr>
        </p:nvSpPr>
        <p:spPr>
          <a:xfrm>
            <a:off x="1524000" y="3602038"/>
            <a:ext cx="9144000" cy="1655762"/>
          </a:xfrm>
        </p:spPr>
        <p:txBody>
          <a:bodyPr/>
          <a:lstStyle>
            <a:lvl1pPr marL="0" indent="0" algn="ctr">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700AA4E-19BD-874C-BC93-8400F5682305}"/>
              </a:ext>
            </a:extLst>
          </p:cNvPr>
          <p:cNvSpPr>
            <a:spLocks noGrp="1"/>
          </p:cNvSpPr>
          <p:nvPr>
            <p:ph type="dt" sz="half" idx="10"/>
          </p:nvPr>
        </p:nvSpPr>
        <p:spPr/>
        <p:txBody>
          <a:bodyPr/>
          <a:lstStyle/>
          <a:p>
            <a:fld id="{2C65235C-4B8D-9D40-8913-82D7E4C5027E}" type="datetimeFigureOut">
              <a:rPr lang="en-US" smtClean="0"/>
              <a:t>2/19/21</a:t>
            </a:fld>
            <a:endParaRPr lang="en-US" dirty="0"/>
          </a:p>
        </p:txBody>
      </p:sp>
      <p:sp>
        <p:nvSpPr>
          <p:cNvPr id="5" name="Footer Placeholder 4">
            <a:extLst>
              <a:ext uri="{FF2B5EF4-FFF2-40B4-BE49-F238E27FC236}">
                <a16:creationId xmlns:a16="http://schemas.microsoft.com/office/drawing/2014/main" id="{935CFFAB-A308-D04F-87D0-35EAD03FB27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C17DEE0-BF7C-EC47-88C9-8E306271698A}"/>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dirty="0"/>
          </a:p>
        </p:txBody>
      </p:sp>
      <p:pic>
        <p:nvPicPr>
          <p:cNvPr id="8" name="Picture 7">
            <a:extLst>
              <a:ext uri="{FF2B5EF4-FFF2-40B4-BE49-F238E27FC236}">
                <a16:creationId xmlns:a16="http://schemas.microsoft.com/office/drawing/2014/main" id="{8E34F45E-5573-C04E-99FD-9185C0BD29A0}"/>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118733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362E-A79E-D148-A424-EF26B1F67B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4B975D-9A3E-C14D-AE00-77F4DE3144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76FC0-96FF-8749-BABE-BF03481E619E}"/>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5" name="Footer Placeholder 4">
            <a:extLst>
              <a:ext uri="{FF2B5EF4-FFF2-40B4-BE49-F238E27FC236}">
                <a16:creationId xmlns:a16="http://schemas.microsoft.com/office/drawing/2014/main" id="{5B595375-5ABD-9845-A611-9050594DF0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A693FD9-8BE6-E84A-9B6B-5714922E0551}"/>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spTree>
    <p:extLst>
      <p:ext uri="{BB962C8B-B14F-4D97-AF65-F5344CB8AC3E}">
        <p14:creationId xmlns:p14="http://schemas.microsoft.com/office/powerpoint/2010/main" val="254943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E9610-EFFA-0349-8D7F-8D341FA8B7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BD7E95-4AB1-6743-90EE-DA180D7834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7EBCD-39E5-BA4B-B853-87004992DE40}"/>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5" name="Footer Placeholder 4">
            <a:extLst>
              <a:ext uri="{FF2B5EF4-FFF2-40B4-BE49-F238E27FC236}">
                <a16:creationId xmlns:a16="http://schemas.microsoft.com/office/drawing/2014/main" id="{463B515D-8B23-6A49-BC7E-58C680154D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38B7A6-141D-1049-804E-389FCD65EB3A}"/>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spTree>
    <p:extLst>
      <p:ext uri="{BB962C8B-B14F-4D97-AF65-F5344CB8AC3E}">
        <p14:creationId xmlns:p14="http://schemas.microsoft.com/office/powerpoint/2010/main" val="150054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E476-94D9-E448-B81D-D957859213D9}"/>
              </a:ext>
            </a:extLst>
          </p:cNvPr>
          <p:cNvSpPr>
            <a:spLocks noGrp="1"/>
          </p:cNvSpPr>
          <p:nvPr>
            <p:ph type="title"/>
          </p:nvPr>
        </p:nvSpPr>
        <p:spPr/>
        <p:txBody>
          <a:bodyPr/>
          <a:lstStyle>
            <a:lvl1pPr>
              <a:defRPr>
                <a:latin typeface="Avenir Book" panose="02000503020000020003"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CDE0F44-3468-5642-AE74-E65E14A92804}"/>
              </a:ext>
            </a:extLst>
          </p:cNvPr>
          <p:cNvSpPr>
            <a:spLocks noGrp="1"/>
          </p:cNvSpPr>
          <p:nvPr>
            <p:ph idx="1"/>
          </p:nvPr>
        </p:nvSpPr>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546D6-E8B9-EB45-8DA1-46EFCB8E0582}"/>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5" name="Footer Placeholder 4">
            <a:extLst>
              <a:ext uri="{FF2B5EF4-FFF2-40B4-BE49-F238E27FC236}">
                <a16:creationId xmlns:a16="http://schemas.microsoft.com/office/drawing/2014/main" id="{47A6956B-E8E9-5B45-AAEB-54BF87C8DE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7DD5DD-FFAD-FA45-ACB4-610A77F937ED}"/>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8" name="Picture 7">
            <a:extLst>
              <a:ext uri="{FF2B5EF4-FFF2-40B4-BE49-F238E27FC236}">
                <a16:creationId xmlns:a16="http://schemas.microsoft.com/office/drawing/2014/main" id="{77F4AB56-3EDF-6848-8FF7-09E0A63B4B04}"/>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85868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E412-F0ED-034E-BA36-766974438E27}"/>
              </a:ext>
            </a:extLst>
          </p:cNvPr>
          <p:cNvSpPr>
            <a:spLocks noGrp="1"/>
          </p:cNvSpPr>
          <p:nvPr>
            <p:ph type="title"/>
          </p:nvPr>
        </p:nvSpPr>
        <p:spPr>
          <a:xfrm>
            <a:off x="831850" y="1709738"/>
            <a:ext cx="10515600" cy="2852737"/>
          </a:xfrm>
        </p:spPr>
        <p:txBody>
          <a:bodyPr anchor="b"/>
          <a:lstStyle>
            <a:lvl1pPr>
              <a:defRPr sz="6000">
                <a:latin typeface="Avenir Book" panose="02000503020000020003"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7EE95C-2943-6140-8CEA-F9094394B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24A909-F320-3745-B44C-FA92062B1466}"/>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5" name="Footer Placeholder 4">
            <a:extLst>
              <a:ext uri="{FF2B5EF4-FFF2-40B4-BE49-F238E27FC236}">
                <a16:creationId xmlns:a16="http://schemas.microsoft.com/office/drawing/2014/main" id="{C25E85E4-A65E-A84D-9602-9DCADB1FA7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753907-2344-C24E-B8A8-6DA251476D56}"/>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7" name="Picture 6">
            <a:extLst>
              <a:ext uri="{FF2B5EF4-FFF2-40B4-BE49-F238E27FC236}">
                <a16:creationId xmlns:a16="http://schemas.microsoft.com/office/drawing/2014/main" id="{9CF7E092-D380-6D47-930B-EB8D7129C0D0}"/>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239378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9C6E-297A-C448-9714-539DFC5D4EEE}"/>
              </a:ext>
            </a:extLst>
          </p:cNvPr>
          <p:cNvSpPr>
            <a:spLocks noGrp="1"/>
          </p:cNvSpPr>
          <p:nvPr>
            <p:ph type="title"/>
          </p:nvPr>
        </p:nvSpPr>
        <p:spPr/>
        <p:txBody>
          <a:bodyPr/>
          <a:lstStyle>
            <a:lvl1pPr>
              <a:defRPr>
                <a:latin typeface="Avenir Book" panose="02000503020000020003"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C0FEA5-D13A-EC4D-A68B-65636EA1B251}"/>
              </a:ext>
            </a:extLst>
          </p:cNvPr>
          <p:cNvSpPr>
            <a:spLocks noGrp="1"/>
          </p:cNvSpPr>
          <p:nvPr>
            <p:ph sz="half" idx="1"/>
          </p:nvPr>
        </p:nvSpPr>
        <p:spPr>
          <a:xfrm>
            <a:off x="838200" y="1825625"/>
            <a:ext cx="5181600" cy="435133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E672CC-4213-5843-8BCB-66D63F912E1B}"/>
              </a:ext>
            </a:extLst>
          </p:cNvPr>
          <p:cNvSpPr>
            <a:spLocks noGrp="1"/>
          </p:cNvSpPr>
          <p:nvPr>
            <p:ph sz="half" idx="2"/>
          </p:nvPr>
        </p:nvSpPr>
        <p:spPr>
          <a:xfrm>
            <a:off x="6172200" y="1825625"/>
            <a:ext cx="5181600" cy="435133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4F14AC-7F29-6741-8799-D24ECE6EF43E}"/>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6" name="Footer Placeholder 5">
            <a:extLst>
              <a:ext uri="{FF2B5EF4-FFF2-40B4-BE49-F238E27FC236}">
                <a16:creationId xmlns:a16="http://schemas.microsoft.com/office/drawing/2014/main" id="{F2D2ACA6-B45E-D545-8139-698CA377FC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16D351-CCB4-ED49-877A-1F3D56CA8ACB}"/>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8" name="Picture 7">
            <a:extLst>
              <a:ext uri="{FF2B5EF4-FFF2-40B4-BE49-F238E27FC236}">
                <a16:creationId xmlns:a16="http://schemas.microsoft.com/office/drawing/2014/main" id="{52B58555-20EB-3F4F-AAE5-07C6466D5D03}"/>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102653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29F2-30FA-5240-B29F-66A1153FE520}"/>
              </a:ext>
            </a:extLst>
          </p:cNvPr>
          <p:cNvSpPr>
            <a:spLocks noGrp="1"/>
          </p:cNvSpPr>
          <p:nvPr>
            <p:ph type="title"/>
          </p:nvPr>
        </p:nvSpPr>
        <p:spPr>
          <a:xfrm>
            <a:off x="839788" y="365125"/>
            <a:ext cx="10515600" cy="1325563"/>
          </a:xfrm>
        </p:spPr>
        <p:txBody>
          <a:bodyPr/>
          <a:lstStyle>
            <a:lvl1pPr>
              <a:defRPr>
                <a:latin typeface="Avenir Book" panose="02000503020000020003"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E8DF52-563D-D24E-AE32-EB503DD3FD03}"/>
              </a:ext>
            </a:extLst>
          </p:cNvPr>
          <p:cNvSpPr>
            <a:spLocks noGrp="1"/>
          </p:cNvSpPr>
          <p:nvPr>
            <p:ph type="body" idx="1"/>
          </p:nvPr>
        </p:nvSpPr>
        <p:spPr>
          <a:xfrm>
            <a:off x="839788" y="1681163"/>
            <a:ext cx="5157787" cy="823912"/>
          </a:xfrm>
        </p:spPr>
        <p:txBody>
          <a:bodyPr anchor="b"/>
          <a:lstStyle>
            <a:lvl1pPr marL="0" indent="0">
              <a:buNone/>
              <a:defRPr sz="2400" b="1">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A76CC-71C7-264A-A872-251C33600538}"/>
              </a:ext>
            </a:extLst>
          </p:cNvPr>
          <p:cNvSpPr>
            <a:spLocks noGrp="1"/>
          </p:cNvSpPr>
          <p:nvPr>
            <p:ph sz="half" idx="2"/>
          </p:nvPr>
        </p:nvSpPr>
        <p:spPr>
          <a:xfrm>
            <a:off x="839788" y="2505075"/>
            <a:ext cx="5157787" cy="368458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2C87E-A470-114C-8E58-3BDCEBF92687}"/>
              </a:ext>
            </a:extLst>
          </p:cNvPr>
          <p:cNvSpPr>
            <a:spLocks noGrp="1"/>
          </p:cNvSpPr>
          <p:nvPr>
            <p:ph type="body" sz="quarter" idx="3"/>
          </p:nvPr>
        </p:nvSpPr>
        <p:spPr>
          <a:xfrm>
            <a:off x="6172200" y="1681163"/>
            <a:ext cx="5183188" cy="823912"/>
          </a:xfrm>
        </p:spPr>
        <p:txBody>
          <a:bodyPr anchor="b"/>
          <a:lstStyle>
            <a:lvl1pPr marL="0" indent="0">
              <a:buNone/>
              <a:defRPr sz="2400" b="1">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A7788-5A07-7346-A8DE-4AC2688D2E6A}"/>
              </a:ext>
            </a:extLst>
          </p:cNvPr>
          <p:cNvSpPr>
            <a:spLocks noGrp="1"/>
          </p:cNvSpPr>
          <p:nvPr>
            <p:ph sz="quarter" idx="4"/>
          </p:nvPr>
        </p:nvSpPr>
        <p:spPr>
          <a:xfrm>
            <a:off x="6172200" y="2505075"/>
            <a:ext cx="5183188" cy="368458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807D06-76AD-2C4E-B36E-50F1382408CF}"/>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8" name="Footer Placeholder 7">
            <a:extLst>
              <a:ext uri="{FF2B5EF4-FFF2-40B4-BE49-F238E27FC236}">
                <a16:creationId xmlns:a16="http://schemas.microsoft.com/office/drawing/2014/main" id="{C5C75BE2-3255-C840-8B03-0B6DFA029B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E0A8F96-2C9E-5040-BA68-92FDA659F5A4}"/>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10" name="Picture 9">
            <a:extLst>
              <a:ext uri="{FF2B5EF4-FFF2-40B4-BE49-F238E27FC236}">
                <a16:creationId xmlns:a16="http://schemas.microsoft.com/office/drawing/2014/main" id="{66673E19-5E0F-B343-AD65-D8BA89F3E76E}"/>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66511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43FE-4DD6-6F49-BBE1-B9DAA7BDC68C}"/>
              </a:ext>
            </a:extLst>
          </p:cNvPr>
          <p:cNvSpPr>
            <a:spLocks noGrp="1"/>
          </p:cNvSpPr>
          <p:nvPr>
            <p:ph type="title"/>
          </p:nvPr>
        </p:nvSpPr>
        <p:spPr/>
        <p:txBody>
          <a:bodyPr/>
          <a:lstStyle>
            <a:lvl1pPr>
              <a:defRPr>
                <a:latin typeface="Avenir Book" panose="02000503020000020003" pitchFamily="2"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2816E4-EBAD-534A-B1B0-3B25BE72FF69}"/>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4" name="Footer Placeholder 3">
            <a:extLst>
              <a:ext uri="{FF2B5EF4-FFF2-40B4-BE49-F238E27FC236}">
                <a16:creationId xmlns:a16="http://schemas.microsoft.com/office/drawing/2014/main" id="{0AF6B84D-646F-804E-A943-2FE3FE0834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BA43001-E0B5-BB47-AD01-FE4702BB09A6}"/>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6" name="Picture 5">
            <a:extLst>
              <a:ext uri="{FF2B5EF4-FFF2-40B4-BE49-F238E27FC236}">
                <a16:creationId xmlns:a16="http://schemas.microsoft.com/office/drawing/2014/main" id="{8E5C8B9A-B72B-C345-B2F8-4877B95FCC87}"/>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3252669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5668EF-653A-4540-9B6B-B23F865006A9}"/>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3" name="Footer Placeholder 2">
            <a:extLst>
              <a:ext uri="{FF2B5EF4-FFF2-40B4-BE49-F238E27FC236}">
                <a16:creationId xmlns:a16="http://schemas.microsoft.com/office/drawing/2014/main" id="{B66BB37B-A41B-BE40-874F-91984100D7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23964E-D643-1B4B-8978-7F59AD1B6923}"/>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5" name="Picture 4">
            <a:extLst>
              <a:ext uri="{FF2B5EF4-FFF2-40B4-BE49-F238E27FC236}">
                <a16:creationId xmlns:a16="http://schemas.microsoft.com/office/drawing/2014/main" id="{E0978EC0-4434-8248-86AE-8570E25AA038}"/>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188505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7F40-CD06-1748-A921-871F9584F0BB}"/>
              </a:ext>
            </a:extLst>
          </p:cNvPr>
          <p:cNvSpPr>
            <a:spLocks noGrp="1"/>
          </p:cNvSpPr>
          <p:nvPr>
            <p:ph type="title"/>
          </p:nvPr>
        </p:nvSpPr>
        <p:spPr>
          <a:xfrm>
            <a:off x="839788" y="457200"/>
            <a:ext cx="3932237" cy="1600200"/>
          </a:xfrm>
        </p:spPr>
        <p:txBody>
          <a:bodyPr anchor="b"/>
          <a:lstStyle>
            <a:lvl1pPr>
              <a:defRPr sz="3200">
                <a:latin typeface="Avenir Book" panose="02000503020000020003"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3E869D-96FC-5946-8CC0-B03DDB470280}"/>
              </a:ext>
            </a:extLst>
          </p:cNvPr>
          <p:cNvSpPr>
            <a:spLocks noGrp="1"/>
          </p:cNvSpPr>
          <p:nvPr>
            <p:ph idx="1"/>
          </p:nvPr>
        </p:nvSpPr>
        <p:spPr>
          <a:xfrm>
            <a:off x="5183188" y="987425"/>
            <a:ext cx="6172200" cy="4873625"/>
          </a:xfrm>
        </p:spPr>
        <p:txBody>
          <a:bodyPr/>
          <a:lstStyle>
            <a:lvl1pPr>
              <a:defRPr sz="3200">
                <a:latin typeface="Avenir Book" panose="02000503020000020003" pitchFamily="2" charset="0"/>
              </a:defRPr>
            </a:lvl1pPr>
            <a:lvl2pPr>
              <a:defRPr sz="2800">
                <a:latin typeface="Avenir Book" panose="02000503020000020003" pitchFamily="2" charset="0"/>
              </a:defRPr>
            </a:lvl2pPr>
            <a:lvl3pPr>
              <a:defRPr sz="2400">
                <a:latin typeface="Avenir Book" panose="02000503020000020003" pitchFamily="2" charset="0"/>
              </a:defRPr>
            </a:lvl3pPr>
            <a:lvl4pPr>
              <a:defRPr sz="2000">
                <a:latin typeface="Avenir Book" panose="02000503020000020003" pitchFamily="2" charset="0"/>
              </a:defRPr>
            </a:lvl4pPr>
            <a:lvl5pPr>
              <a:defRPr sz="2000">
                <a:latin typeface="Avenir Book" panose="02000503020000020003"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D62A0C-0A41-504D-B1A0-AD79266CA3A0}"/>
              </a:ext>
            </a:extLst>
          </p:cNvPr>
          <p:cNvSpPr>
            <a:spLocks noGrp="1"/>
          </p:cNvSpPr>
          <p:nvPr>
            <p:ph type="body" sz="half" idx="2"/>
          </p:nvPr>
        </p:nvSpPr>
        <p:spPr>
          <a:xfrm>
            <a:off x="839788" y="2057400"/>
            <a:ext cx="3932237" cy="3811588"/>
          </a:xfrm>
        </p:spPr>
        <p:txBody>
          <a:bodyPr/>
          <a:lstStyle>
            <a:lvl1pPr marL="0" indent="0">
              <a:buNone/>
              <a:defRPr sz="1600">
                <a:latin typeface="Avenir Book"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E2056-8E3E-F44D-90BB-3272F1209698}"/>
              </a:ext>
            </a:extLst>
          </p:cNvPr>
          <p:cNvSpPr>
            <a:spLocks noGrp="1"/>
          </p:cNvSpPr>
          <p:nvPr>
            <p:ph type="dt" sz="half" idx="10"/>
          </p:nvPr>
        </p:nvSpPr>
        <p:spPr/>
        <p:txBody>
          <a:bodyPr/>
          <a:lstStyle/>
          <a:p>
            <a:fld id="{2C65235C-4B8D-9D40-8913-82D7E4C5027E}" type="datetimeFigureOut">
              <a:rPr lang="en-US" smtClean="0"/>
              <a:t>2/19/21</a:t>
            </a:fld>
            <a:endParaRPr lang="en-US"/>
          </a:p>
        </p:txBody>
      </p:sp>
      <p:sp>
        <p:nvSpPr>
          <p:cNvPr id="6" name="Footer Placeholder 5">
            <a:extLst>
              <a:ext uri="{FF2B5EF4-FFF2-40B4-BE49-F238E27FC236}">
                <a16:creationId xmlns:a16="http://schemas.microsoft.com/office/drawing/2014/main" id="{336E854D-8394-034C-BADA-C183DF76B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6FF440-9FAA-0143-95F6-FEDF5117046B}"/>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8" name="Picture 7">
            <a:extLst>
              <a:ext uri="{FF2B5EF4-FFF2-40B4-BE49-F238E27FC236}">
                <a16:creationId xmlns:a16="http://schemas.microsoft.com/office/drawing/2014/main" id="{C61E1345-24E3-3C4C-A45B-C94E18025724}"/>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344623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DE46-12C5-7747-A9B1-B741ECE49D1C}"/>
              </a:ext>
            </a:extLst>
          </p:cNvPr>
          <p:cNvSpPr>
            <a:spLocks noGrp="1"/>
          </p:cNvSpPr>
          <p:nvPr>
            <p:ph type="title"/>
          </p:nvPr>
        </p:nvSpPr>
        <p:spPr>
          <a:xfrm>
            <a:off x="839788" y="457200"/>
            <a:ext cx="3932237" cy="1600200"/>
          </a:xfrm>
        </p:spPr>
        <p:txBody>
          <a:bodyPr anchor="b"/>
          <a:lstStyle>
            <a:lvl1pPr>
              <a:defRPr sz="3200">
                <a:latin typeface="Avenir Book" panose="02000503020000020003" pitchFamily="2"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F71C81-8135-174C-9AC0-063D03A35CEA}"/>
              </a:ext>
            </a:extLst>
          </p:cNvPr>
          <p:cNvSpPr>
            <a:spLocks noGrp="1"/>
          </p:cNvSpPr>
          <p:nvPr>
            <p:ph type="pic" idx="1"/>
          </p:nvPr>
        </p:nvSpPr>
        <p:spPr>
          <a:xfrm>
            <a:off x="5183188" y="987425"/>
            <a:ext cx="6172200" cy="4873625"/>
          </a:xfrm>
        </p:spPr>
        <p:txBody>
          <a:bodyPr/>
          <a:lstStyle>
            <a:lvl1pPr marL="0" indent="0">
              <a:buNone/>
              <a:defRPr sz="3200">
                <a:latin typeface="Avenir Book" panose="02000503020000020003"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9FD29DC-C0A2-C44D-BD78-EE3BECC02C70}"/>
              </a:ext>
            </a:extLst>
          </p:cNvPr>
          <p:cNvSpPr>
            <a:spLocks noGrp="1"/>
          </p:cNvSpPr>
          <p:nvPr>
            <p:ph type="body" sz="half" idx="2"/>
          </p:nvPr>
        </p:nvSpPr>
        <p:spPr>
          <a:xfrm>
            <a:off x="839788" y="2057400"/>
            <a:ext cx="3932237" cy="3811588"/>
          </a:xfrm>
        </p:spPr>
        <p:txBody>
          <a:bodyPr/>
          <a:lstStyle>
            <a:lvl1pPr marL="0" indent="0">
              <a:buNone/>
              <a:defRPr sz="1600">
                <a:latin typeface="Avenir Book"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51C16-C5F1-A24D-8954-DC637C8E6D3F}"/>
              </a:ext>
            </a:extLst>
          </p:cNvPr>
          <p:cNvSpPr>
            <a:spLocks noGrp="1"/>
          </p:cNvSpPr>
          <p:nvPr>
            <p:ph type="dt" sz="half" idx="10"/>
          </p:nvPr>
        </p:nvSpPr>
        <p:spPr/>
        <p:txBody>
          <a:bodyPr/>
          <a:lstStyle/>
          <a:p>
            <a:fld id="{2C65235C-4B8D-9D40-8913-82D7E4C5027E}" type="datetimeFigureOut">
              <a:rPr lang="en-US" smtClean="0"/>
              <a:t>2/19/21</a:t>
            </a:fld>
            <a:endParaRPr lang="en-US" dirty="0"/>
          </a:p>
        </p:txBody>
      </p:sp>
      <p:sp>
        <p:nvSpPr>
          <p:cNvPr id="6" name="Footer Placeholder 5">
            <a:extLst>
              <a:ext uri="{FF2B5EF4-FFF2-40B4-BE49-F238E27FC236}">
                <a16:creationId xmlns:a16="http://schemas.microsoft.com/office/drawing/2014/main" id="{DB8B48FD-D3DD-294A-BB29-8BAC416005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3CD717-CC13-E941-8B6D-F8F156B356BD}"/>
              </a:ext>
            </a:extLst>
          </p:cNvPr>
          <p:cNvSpPr>
            <a:spLocks noGrp="1"/>
          </p:cNvSpPr>
          <p:nvPr>
            <p:ph type="sldNum" sz="quarter" idx="12"/>
          </p:nvPr>
        </p:nvSpPr>
        <p:spPr>
          <a:xfrm>
            <a:off x="8610600" y="6356350"/>
            <a:ext cx="2743200" cy="365125"/>
          </a:xfrm>
          <a:prstGeom prst="rect">
            <a:avLst/>
          </a:prstGeom>
        </p:spPr>
        <p:txBody>
          <a:bodyPr/>
          <a:lstStyle/>
          <a:p>
            <a:fld id="{DB64FFE2-30E8-0D41-85D3-6207C5BD7BD2}" type="slidenum">
              <a:rPr lang="en-US" smtClean="0"/>
              <a:t>‹#›</a:t>
            </a:fld>
            <a:endParaRPr lang="en-US"/>
          </a:p>
        </p:txBody>
      </p:sp>
      <p:pic>
        <p:nvPicPr>
          <p:cNvPr id="8" name="Picture 7">
            <a:extLst>
              <a:ext uri="{FF2B5EF4-FFF2-40B4-BE49-F238E27FC236}">
                <a16:creationId xmlns:a16="http://schemas.microsoft.com/office/drawing/2014/main" id="{817FEB30-2410-DB46-BF3E-52B196AF3095}"/>
              </a:ext>
            </a:extLst>
          </p:cNvPr>
          <p:cNvPicPr>
            <a:picLocks noChangeAspect="1"/>
          </p:cNvPicPr>
          <p:nvPr userDrawn="1"/>
        </p:nvPicPr>
        <p:blipFill>
          <a:blip r:embed="rId2"/>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9827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209EC-F1DC-7945-903D-58BAA0A24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93E9A9-CCC6-9B4D-96B5-9A8A2EB15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99AA9-C71C-A647-8A62-D64C008A0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5235C-4B8D-9D40-8913-82D7E4C5027E}" type="datetimeFigureOut">
              <a:rPr lang="en-US" smtClean="0"/>
              <a:t>2/19/21</a:t>
            </a:fld>
            <a:endParaRPr lang="en-US" dirty="0"/>
          </a:p>
        </p:txBody>
      </p:sp>
      <p:sp>
        <p:nvSpPr>
          <p:cNvPr id="5" name="Footer Placeholder 4">
            <a:extLst>
              <a:ext uri="{FF2B5EF4-FFF2-40B4-BE49-F238E27FC236}">
                <a16:creationId xmlns:a16="http://schemas.microsoft.com/office/drawing/2014/main" id="{ACCFBE0D-FF29-F64B-9184-B9955145B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5E5D4F-9D1A-1046-ABC7-773041677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4FFE2-30E8-0D41-85D3-6207C5BD7BD2}" type="slidenum">
              <a:rPr lang="en-US" smtClean="0"/>
              <a:t>‹#›</a:t>
            </a:fld>
            <a:endParaRPr lang="en-US"/>
          </a:p>
        </p:txBody>
      </p:sp>
      <p:pic>
        <p:nvPicPr>
          <p:cNvPr id="7" name="Picture 6">
            <a:extLst>
              <a:ext uri="{FF2B5EF4-FFF2-40B4-BE49-F238E27FC236}">
                <a16:creationId xmlns:a16="http://schemas.microsoft.com/office/drawing/2014/main" id="{F1971CDD-331A-BA42-B566-DA1633DBEEDD}"/>
              </a:ext>
            </a:extLst>
          </p:cNvPr>
          <p:cNvPicPr>
            <a:picLocks noChangeAspect="1"/>
          </p:cNvPicPr>
          <p:nvPr userDrawn="1"/>
        </p:nvPicPr>
        <p:blipFill>
          <a:blip r:embed="rId13"/>
          <a:stretch>
            <a:fillRect/>
          </a:stretch>
        </p:blipFill>
        <p:spPr>
          <a:xfrm>
            <a:off x="9740347" y="6298576"/>
            <a:ext cx="2212561" cy="422899"/>
          </a:xfrm>
          <a:prstGeom prst="rect">
            <a:avLst/>
          </a:prstGeom>
        </p:spPr>
      </p:pic>
    </p:spTree>
    <p:extLst>
      <p:ext uri="{BB962C8B-B14F-4D97-AF65-F5344CB8AC3E}">
        <p14:creationId xmlns:p14="http://schemas.microsoft.com/office/powerpoint/2010/main" val="102293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rds.ontarioenergyboard.ca/webdrawer/webdrawer.dll/webdrawer/search/rec?sm_udf10=EB-2016-0004&amp;sortd1=rs_dateregistered&amp;rows=2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35EE-56CE-E24B-99BA-6C75B6CC66FB}"/>
              </a:ext>
            </a:extLst>
          </p:cNvPr>
          <p:cNvSpPr>
            <a:spLocks noGrp="1"/>
          </p:cNvSpPr>
          <p:nvPr>
            <p:ph type="ctrTitle"/>
          </p:nvPr>
        </p:nvSpPr>
        <p:spPr>
          <a:xfrm>
            <a:off x="1524000" y="420126"/>
            <a:ext cx="9144000" cy="1498008"/>
          </a:xfrm>
        </p:spPr>
        <p:txBody>
          <a:bodyPr>
            <a:normAutofit/>
          </a:bodyPr>
          <a:lstStyle/>
          <a:p>
            <a:r>
              <a:rPr lang="en-US" sz="4800" dirty="0"/>
              <a:t>Indigenous Rights-holders’ Perspectives on IRP</a:t>
            </a:r>
          </a:p>
        </p:txBody>
      </p:sp>
      <p:sp>
        <p:nvSpPr>
          <p:cNvPr id="3" name="Subtitle 2">
            <a:extLst>
              <a:ext uri="{FF2B5EF4-FFF2-40B4-BE49-F238E27FC236}">
                <a16:creationId xmlns:a16="http://schemas.microsoft.com/office/drawing/2014/main" id="{61FAD563-E2F5-F340-B6A7-E7781A7EB738}"/>
              </a:ext>
            </a:extLst>
          </p:cNvPr>
          <p:cNvSpPr>
            <a:spLocks noGrp="1"/>
          </p:cNvSpPr>
          <p:nvPr>
            <p:ph type="subTitle" idx="1"/>
          </p:nvPr>
        </p:nvSpPr>
        <p:spPr>
          <a:xfrm>
            <a:off x="5651291" y="3335310"/>
            <a:ext cx="6096867" cy="2133599"/>
          </a:xfrm>
        </p:spPr>
        <p:txBody>
          <a:bodyPr>
            <a:normAutofit fontScale="92500" lnSpcReduction="10000"/>
          </a:bodyPr>
          <a:lstStyle/>
          <a:p>
            <a:pPr algn="r"/>
            <a:r>
              <a:rPr lang="en-US" dirty="0"/>
              <a:t>Enbridge Gas Inc. Integrated Resource Planning Proposal</a:t>
            </a:r>
          </a:p>
          <a:p>
            <a:pPr algn="r"/>
            <a:r>
              <a:rPr lang="en-US" dirty="0"/>
              <a:t>Presentation Day – February 19, 2021</a:t>
            </a:r>
          </a:p>
          <a:p>
            <a:pPr algn="r"/>
            <a:r>
              <a:rPr lang="en-US" dirty="0"/>
              <a:t>EB-2020-0091</a:t>
            </a:r>
          </a:p>
          <a:p>
            <a:pPr algn="r"/>
            <a:br>
              <a:rPr lang="en-US" dirty="0"/>
            </a:br>
            <a:r>
              <a:rPr lang="en-US" b="1" dirty="0"/>
              <a:t>Larry Sault and Don Richardson</a:t>
            </a:r>
            <a:endParaRPr lang="en-US" dirty="0"/>
          </a:p>
        </p:txBody>
      </p:sp>
      <p:pic>
        <p:nvPicPr>
          <p:cNvPr id="1026" name="Picture 2" descr="Image result for larry sault">
            <a:extLst>
              <a:ext uri="{FF2B5EF4-FFF2-40B4-BE49-F238E27FC236}">
                <a16:creationId xmlns:a16="http://schemas.microsoft.com/office/drawing/2014/main" id="{47F3866C-B35D-4BFB-B765-3B33EBDD3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76" y="2157332"/>
            <a:ext cx="5986072" cy="4489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2C6E49-9636-4AC4-8314-13EFA1DFA96B}"/>
              </a:ext>
            </a:extLst>
          </p:cNvPr>
          <p:cNvSpPr txBox="1"/>
          <p:nvPr/>
        </p:nvSpPr>
        <p:spPr>
          <a:xfrm>
            <a:off x="6175948" y="5658684"/>
            <a:ext cx="4017364" cy="738664"/>
          </a:xfrm>
          <a:prstGeom prst="rect">
            <a:avLst/>
          </a:prstGeom>
          <a:noFill/>
        </p:spPr>
        <p:txBody>
          <a:bodyPr wrap="square" rtlCol="0">
            <a:spAutoFit/>
          </a:bodyPr>
          <a:lstStyle/>
          <a:p>
            <a:r>
              <a:rPr lang="en-CA" sz="1400" dirty="0">
                <a:latin typeface="Avenir Book" panose="02000503020000020003" pitchFamily="2" charset="0"/>
              </a:rPr>
              <a:t>Elder Larry Sault conducting the first ever smudging ceremony to commence an Ontario Energy Board Hearing, Thursday May 5, 2016 </a:t>
            </a:r>
          </a:p>
        </p:txBody>
      </p:sp>
    </p:spTree>
    <p:extLst>
      <p:ext uri="{BB962C8B-B14F-4D97-AF65-F5344CB8AC3E}">
        <p14:creationId xmlns:p14="http://schemas.microsoft.com/office/powerpoint/2010/main" val="379959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C91C-D8D7-4704-9FA7-8B17132E5886}"/>
              </a:ext>
            </a:extLst>
          </p:cNvPr>
          <p:cNvSpPr>
            <a:spLocks noGrp="1"/>
          </p:cNvSpPr>
          <p:nvPr>
            <p:ph type="title"/>
          </p:nvPr>
        </p:nvSpPr>
        <p:spPr/>
        <p:txBody>
          <a:bodyPr/>
          <a:lstStyle/>
          <a:p>
            <a:r>
              <a:rPr lang="en-CA" dirty="0"/>
              <a:t>Economic and Energy Reconciliation - Example</a:t>
            </a:r>
          </a:p>
        </p:txBody>
      </p:sp>
      <p:sp>
        <p:nvSpPr>
          <p:cNvPr id="3" name="Content Placeholder 2">
            <a:extLst>
              <a:ext uri="{FF2B5EF4-FFF2-40B4-BE49-F238E27FC236}">
                <a16:creationId xmlns:a16="http://schemas.microsoft.com/office/drawing/2014/main" id="{5FF9C9A3-7622-46B9-B998-EC6A5A39CC24}"/>
              </a:ext>
            </a:extLst>
          </p:cNvPr>
          <p:cNvSpPr>
            <a:spLocks noGrp="1"/>
          </p:cNvSpPr>
          <p:nvPr>
            <p:ph idx="1"/>
          </p:nvPr>
        </p:nvSpPr>
        <p:spPr>
          <a:xfrm>
            <a:off x="838200" y="1825625"/>
            <a:ext cx="10515600" cy="4691232"/>
          </a:xfrm>
        </p:spPr>
        <p:txBody>
          <a:bodyPr>
            <a:normAutofit lnSpcReduction="10000"/>
          </a:bodyPr>
          <a:lstStyle/>
          <a:p>
            <a:pPr marL="0" indent="0">
              <a:buNone/>
            </a:pPr>
            <a:r>
              <a:rPr lang="en-CA" dirty="0"/>
              <a:t>Mississaugas of the Credit First Nation:</a:t>
            </a:r>
          </a:p>
          <a:p>
            <a:r>
              <a:rPr lang="en-CA" dirty="0"/>
              <a:t>EG-2018-0128 - Nanticoke Solar – First Nation equity investment with OPG - </a:t>
            </a:r>
            <a:r>
              <a:rPr lang="en-CA" dirty="0" err="1"/>
              <a:t>bui</a:t>
            </a:r>
            <a:r>
              <a:rPr lang="en-US" dirty="0" err="1"/>
              <a:t>lt</a:t>
            </a:r>
            <a:r>
              <a:rPr lang="en-US" dirty="0"/>
              <a:t> on the site of Ontario’s largest coal-fired generating station, in partnership with the Mississaugas of the Credit First Nation and Six Nations of the Grand River Development Corporation - </a:t>
            </a:r>
            <a:r>
              <a:rPr lang="en-US" b="0" i="0" dirty="0">
                <a:solidFill>
                  <a:srgbClr val="333333"/>
                </a:solidFill>
                <a:effectLst/>
                <a:latin typeface="Poppins"/>
              </a:rPr>
              <a:t> facility will result in a long-term revenue stream for the Six Nations of the Grand River and the Mississaugas of the Credit First Nation. </a:t>
            </a:r>
          </a:p>
          <a:p>
            <a:r>
              <a:rPr lang="en-CA" dirty="0"/>
              <a:t>EB-2020-0225 - </a:t>
            </a:r>
            <a:r>
              <a:rPr lang="en-US" dirty="0"/>
              <a:t>Niagara Reinforcement Line - Hydro One, with Six Nations of the Grand River Development Corporation, a community owned corporation of the Six Nations of the Grand River First Nation, and Mississaugas of the Credit First Nation</a:t>
            </a:r>
            <a:endParaRPr lang="en-CA" dirty="0"/>
          </a:p>
          <a:p>
            <a:endParaRPr lang="en-CA" dirty="0"/>
          </a:p>
          <a:p>
            <a:endParaRPr lang="en-US" dirty="0"/>
          </a:p>
        </p:txBody>
      </p:sp>
    </p:spTree>
    <p:extLst>
      <p:ext uri="{BB962C8B-B14F-4D97-AF65-F5344CB8AC3E}">
        <p14:creationId xmlns:p14="http://schemas.microsoft.com/office/powerpoint/2010/main" val="250454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C91C-D8D7-4704-9FA7-8B17132E5886}"/>
              </a:ext>
            </a:extLst>
          </p:cNvPr>
          <p:cNvSpPr>
            <a:spLocks noGrp="1"/>
          </p:cNvSpPr>
          <p:nvPr>
            <p:ph type="title"/>
          </p:nvPr>
        </p:nvSpPr>
        <p:spPr/>
        <p:txBody>
          <a:bodyPr/>
          <a:lstStyle/>
          <a:p>
            <a:r>
              <a:rPr lang="en-CA" dirty="0"/>
              <a:t>Economic and Energy Reconciliation - Example</a:t>
            </a:r>
          </a:p>
        </p:txBody>
      </p:sp>
      <p:sp>
        <p:nvSpPr>
          <p:cNvPr id="3" name="Content Placeholder 2">
            <a:extLst>
              <a:ext uri="{FF2B5EF4-FFF2-40B4-BE49-F238E27FC236}">
                <a16:creationId xmlns:a16="http://schemas.microsoft.com/office/drawing/2014/main" id="{5FF9C9A3-7622-46B9-B998-EC6A5A39CC24}"/>
              </a:ext>
            </a:extLst>
          </p:cNvPr>
          <p:cNvSpPr>
            <a:spLocks noGrp="1"/>
          </p:cNvSpPr>
          <p:nvPr>
            <p:ph idx="1"/>
          </p:nvPr>
        </p:nvSpPr>
        <p:spPr>
          <a:xfrm>
            <a:off x="838200" y="1825625"/>
            <a:ext cx="3568908" cy="4691232"/>
          </a:xfrm>
        </p:spPr>
        <p:txBody>
          <a:bodyPr>
            <a:normAutofit fontScale="85000" lnSpcReduction="10000"/>
          </a:bodyPr>
          <a:lstStyle/>
          <a:p>
            <a:r>
              <a:rPr lang="en-US" dirty="0"/>
              <a:t>Aroland First Nation, Ginoogaming First Nation, and </a:t>
            </a:r>
            <a:r>
              <a:rPr lang="en-CA" dirty="0"/>
              <a:t>Animbiigoo Zaagi'igan </a:t>
            </a:r>
            <a:r>
              <a:rPr lang="en-CA" dirty="0" err="1"/>
              <a:t>Anishinaabek</a:t>
            </a:r>
            <a:r>
              <a:rPr lang="en-CA" dirty="0"/>
              <a:t> First Nation – Minodahmun Development LP</a:t>
            </a:r>
          </a:p>
          <a:p>
            <a:r>
              <a:rPr lang="en-CA" dirty="0"/>
              <a:t>Currently advancing plans for a </a:t>
            </a:r>
            <a:r>
              <a:rPr lang="en-US" dirty="0"/>
              <a:t>First Nation owned 65 MW combined heat &amp; power plant to power a major new gold mine in Geraldton, Ontario</a:t>
            </a:r>
          </a:p>
        </p:txBody>
      </p:sp>
      <p:pic>
        <p:nvPicPr>
          <p:cNvPr id="5" name="Picture 4">
            <a:extLst>
              <a:ext uri="{FF2B5EF4-FFF2-40B4-BE49-F238E27FC236}">
                <a16:creationId xmlns:a16="http://schemas.microsoft.com/office/drawing/2014/main" id="{75A3F9DE-4171-40AC-8DA0-0F9E7A7E472C}"/>
              </a:ext>
            </a:extLst>
          </p:cNvPr>
          <p:cNvPicPr>
            <a:picLocks noChangeAspect="1"/>
          </p:cNvPicPr>
          <p:nvPr/>
        </p:nvPicPr>
        <p:blipFill>
          <a:blip r:embed="rId2"/>
          <a:stretch>
            <a:fillRect/>
          </a:stretch>
        </p:blipFill>
        <p:spPr>
          <a:xfrm>
            <a:off x="4652010" y="1408266"/>
            <a:ext cx="7181850" cy="4691232"/>
          </a:xfrm>
          <a:prstGeom prst="rect">
            <a:avLst/>
          </a:prstGeom>
        </p:spPr>
      </p:pic>
      <p:sp>
        <p:nvSpPr>
          <p:cNvPr id="6" name="TextBox 5">
            <a:extLst>
              <a:ext uri="{FF2B5EF4-FFF2-40B4-BE49-F238E27FC236}">
                <a16:creationId xmlns:a16="http://schemas.microsoft.com/office/drawing/2014/main" id="{99D8207D-E751-4088-A24E-9217B658938F}"/>
              </a:ext>
            </a:extLst>
          </p:cNvPr>
          <p:cNvSpPr txBox="1"/>
          <p:nvPr/>
        </p:nvSpPr>
        <p:spPr>
          <a:xfrm>
            <a:off x="4652010" y="6240780"/>
            <a:ext cx="4972050" cy="338554"/>
          </a:xfrm>
          <a:prstGeom prst="rect">
            <a:avLst/>
          </a:prstGeom>
          <a:noFill/>
        </p:spPr>
        <p:txBody>
          <a:bodyPr wrap="square" rtlCol="0">
            <a:spAutoFit/>
          </a:bodyPr>
          <a:lstStyle/>
          <a:p>
            <a:r>
              <a:rPr lang="en-CA" sz="1600" dirty="0">
                <a:latin typeface="Avenir Book" panose="02000503020000020003" pitchFamily="2" charset="0"/>
              </a:rPr>
              <a:t>Greenstone Gold Mines project site, Geraldton, Ontario</a:t>
            </a:r>
          </a:p>
        </p:txBody>
      </p:sp>
    </p:spTree>
    <p:extLst>
      <p:ext uri="{BB962C8B-B14F-4D97-AF65-F5344CB8AC3E}">
        <p14:creationId xmlns:p14="http://schemas.microsoft.com/office/powerpoint/2010/main" val="169376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0A283-C272-486C-9BCE-EB222DAB31ED}"/>
              </a:ext>
            </a:extLst>
          </p:cNvPr>
          <p:cNvSpPr>
            <a:spLocks noGrp="1"/>
          </p:cNvSpPr>
          <p:nvPr>
            <p:ph type="title"/>
          </p:nvPr>
        </p:nvSpPr>
        <p:spPr/>
        <p:txBody>
          <a:bodyPr/>
          <a:lstStyle/>
          <a:p>
            <a:r>
              <a:rPr lang="en-CA" dirty="0"/>
              <a:t>Economic and Energy Reconciliation - Example</a:t>
            </a:r>
          </a:p>
        </p:txBody>
      </p:sp>
      <p:sp>
        <p:nvSpPr>
          <p:cNvPr id="3" name="Content Placeholder 2">
            <a:extLst>
              <a:ext uri="{FF2B5EF4-FFF2-40B4-BE49-F238E27FC236}">
                <a16:creationId xmlns:a16="http://schemas.microsoft.com/office/drawing/2014/main" id="{A2A4CE1F-5BE4-4D31-ADDA-6A83F38A2625}"/>
              </a:ext>
            </a:extLst>
          </p:cNvPr>
          <p:cNvSpPr>
            <a:spLocks noGrp="1"/>
          </p:cNvSpPr>
          <p:nvPr>
            <p:ph idx="1"/>
          </p:nvPr>
        </p:nvSpPr>
        <p:spPr>
          <a:xfrm>
            <a:off x="838200" y="1825625"/>
            <a:ext cx="10515600" cy="4470244"/>
          </a:xfrm>
        </p:spPr>
        <p:txBody>
          <a:bodyPr>
            <a:normAutofit fontScale="85000" lnSpcReduction="10000"/>
          </a:bodyPr>
          <a:lstStyle/>
          <a:p>
            <a:pPr marL="0" indent="0">
              <a:buNone/>
            </a:pPr>
            <a:r>
              <a:rPr lang="en-CA" b="1" dirty="0"/>
              <a:t>Minodahmun Development LP </a:t>
            </a:r>
            <a:r>
              <a:rPr lang="en-CA" dirty="0"/>
              <a:t>plans for 65 MW CHP:</a:t>
            </a:r>
            <a:endParaRPr lang="en-US" dirty="0"/>
          </a:p>
          <a:p>
            <a:pPr lvl="1"/>
            <a:r>
              <a:rPr lang="en-US" dirty="0"/>
              <a:t>Fueled by natural gas.</a:t>
            </a:r>
          </a:p>
          <a:p>
            <a:pPr lvl="1"/>
            <a:r>
              <a:rPr lang="en-US" dirty="0"/>
              <a:t>Mine project includes planned construction of approximately 10 km of new natural gas pipeline from the TransCanada main line, located north of Geraldton, to the mine</a:t>
            </a:r>
          </a:p>
          <a:p>
            <a:pPr lvl="1"/>
            <a:r>
              <a:rPr lang="en-US" dirty="0"/>
              <a:t>A heat exchanger &amp; greenhouse to sequester CO</a:t>
            </a:r>
            <a:r>
              <a:rPr lang="en-US" baseline="-25000" dirty="0"/>
              <a:t>2</a:t>
            </a:r>
            <a:r>
              <a:rPr lang="en-US" dirty="0"/>
              <a:t>, grow fresh vegetables.</a:t>
            </a:r>
          </a:p>
          <a:p>
            <a:pPr lvl="1"/>
            <a:r>
              <a:rPr lang="en-US" dirty="0"/>
              <a:t>Looking at providing additional CHP energy to the region increase energy reliability on one of Ontario’s least reliable transmission lines. </a:t>
            </a:r>
          </a:p>
          <a:p>
            <a:pPr lvl="1"/>
            <a:r>
              <a:rPr lang="en-US" dirty="0"/>
              <a:t>Considering additional Distributed Energy Resources projects based on experience with the battery energy storage system (BESS) at Aroland First Nation, the result of the Anwaatin and Hydro One Settlement Proposal regarding energy reliability improvements filed with the Board on June 15, 2018 in EB-2017-0335</a:t>
            </a:r>
          </a:p>
          <a:p>
            <a:pPr lvl="1"/>
            <a:r>
              <a:rPr lang="en-US" dirty="0"/>
              <a:t>Considering options for participating in new natural gas distribution and energy supply opportunities that may be connected to the new natural gas pipeline and other area projects such as the </a:t>
            </a:r>
            <a:r>
              <a:rPr lang="en-CA" dirty="0"/>
              <a:t>liquefied natural gas (LNG) project approach outline in the Corporation of the Town of Marathon project - EB-2018-0329.</a:t>
            </a:r>
          </a:p>
          <a:p>
            <a:endParaRPr lang="en-CA" dirty="0"/>
          </a:p>
        </p:txBody>
      </p:sp>
    </p:spTree>
    <p:extLst>
      <p:ext uri="{BB962C8B-B14F-4D97-AF65-F5344CB8AC3E}">
        <p14:creationId xmlns:p14="http://schemas.microsoft.com/office/powerpoint/2010/main" val="145690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543B-D28A-0844-BB94-ED6B22D43B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725005F-BC03-C542-8FB7-D145EF8A38B8}"/>
              </a:ext>
            </a:extLst>
          </p:cNvPr>
          <p:cNvSpPr>
            <a:spLocks noGrp="1"/>
          </p:cNvSpPr>
          <p:nvPr>
            <p:ph idx="1"/>
          </p:nvPr>
        </p:nvSpPr>
        <p:spPr>
          <a:xfrm>
            <a:off x="7209692" y="1837348"/>
            <a:ext cx="4144108" cy="4351338"/>
          </a:xfrm>
        </p:spPr>
        <p:txBody>
          <a:bodyPr/>
          <a:lstStyle/>
          <a:p>
            <a:r>
              <a:rPr lang="en-US" dirty="0"/>
              <a:t>At minimum, the commitments of Enbridge’s Indigenous Peoples Policy should be reflected in its proposed IRP framework and applied if the framework is approved</a:t>
            </a:r>
          </a:p>
          <a:p>
            <a:endParaRPr lang="en-US" dirty="0"/>
          </a:p>
        </p:txBody>
      </p:sp>
      <p:pic>
        <p:nvPicPr>
          <p:cNvPr id="5" name="Picture 4" descr="Text&#10;&#10;Description automatically generated">
            <a:extLst>
              <a:ext uri="{FF2B5EF4-FFF2-40B4-BE49-F238E27FC236}">
                <a16:creationId xmlns:a16="http://schemas.microsoft.com/office/drawing/2014/main" id="{FFB8CE84-A1D5-AC46-85B2-2A32CC378C1B}"/>
              </a:ext>
            </a:extLst>
          </p:cNvPr>
          <p:cNvPicPr>
            <a:picLocks noChangeAspect="1"/>
          </p:cNvPicPr>
          <p:nvPr/>
        </p:nvPicPr>
        <p:blipFill>
          <a:blip r:embed="rId2"/>
          <a:stretch>
            <a:fillRect/>
          </a:stretch>
        </p:blipFill>
        <p:spPr>
          <a:xfrm>
            <a:off x="0" y="0"/>
            <a:ext cx="6664461" cy="6858000"/>
          </a:xfrm>
          <a:prstGeom prst="rect">
            <a:avLst/>
          </a:prstGeom>
        </p:spPr>
      </p:pic>
    </p:spTree>
    <p:extLst>
      <p:ext uri="{BB962C8B-B14F-4D97-AF65-F5344CB8AC3E}">
        <p14:creationId xmlns:p14="http://schemas.microsoft.com/office/powerpoint/2010/main" val="1477931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8168-12EB-4344-8010-CE52F5545773}"/>
              </a:ext>
            </a:extLst>
          </p:cNvPr>
          <p:cNvSpPr>
            <a:spLocks noGrp="1"/>
          </p:cNvSpPr>
          <p:nvPr>
            <p:ph type="title"/>
          </p:nvPr>
        </p:nvSpPr>
        <p:spPr/>
        <p:txBody>
          <a:bodyPr/>
          <a:lstStyle/>
          <a:p>
            <a:r>
              <a:rPr lang="en-US" dirty="0"/>
              <a:t>Regulated Facilities – Improve Access to Capital</a:t>
            </a:r>
          </a:p>
        </p:txBody>
      </p:sp>
      <p:sp>
        <p:nvSpPr>
          <p:cNvPr id="3" name="Content Placeholder 2">
            <a:extLst>
              <a:ext uri="{FF2B5EF4-FFF2-40B4-BE49-F238E27FC236}">
                <a16:creationId xmlns:a16="http://schemas.microsoft.com/office/drawing/2014/main" id="{245DBF99-0863-9942-8410-66972B133FA1}"/>
              </a:ext>
            </a:extLst>
          </p:cNvPr>
          <p:cNvSpPr>
            <a:spLocks noGrp="1"/>
          </p:cNvSpPr>
          <p:nvPr>
            <p:ph idx="1"/>
          </p:nvPr>
        </p:nvSpPr>
        <p:spPr/>
        <p:txBody>
          <a:bodyPr>
            <a:normAutofit/>
          </a:bodyPr>
          <a:lstStyle/>
          <a:p>
            <a:r>
              <a:rPr lang="en-US" dirty="0"/>
              <a:t>The history of Indigenous energy investment in Ontario, and elsewhere, demonstrates that regulated facilities:</a:t>
            </a:r>
          </a:p>
          <a:p>
            <a:pPr lvl="1"/>
            <a:r>
              <a:rPr lang="en-US" dirty="0"/>
              <a:t>Improve opportunities for Indigenous investment groups to access capital.</a:t>
            </a:r>
          </a:p>
          <a:p>
            <a:pPr lvl="1"/>
            <a:r>
              <a:rPr lang="en-US" dirty="0"/>
              <a:t>Reduce the “cost of money”.</a:t>
            </a:r>
          </a:p>
          <a:p>
            <a:pPr lvl="1"/>
            <a:r>
              <a:rPr lang="en-US" dirty="0"/>
              <a:t>Enable Indigenous investment groups to work with established, high-quality investment partners and project development partners.</a:t>
            </a:r>
          </a:p>
          <a:p>
            <a:pPr lvl="1"/>
            <a:r>
              <a:rPr lang="en-US" dirty="0"/>
              <a:t>Improves the overall rate of return and risk context for Indigenous </a:t>
            </a:r>
            <a:r>
              <a:rPr lang="en-US"/>
              <a:t>investment groups.</a:t>
            </a:r>
            <a:endParaRPr lang="en-US" dirty="0"/>
          </a:p>
        </p:txBody>
      </p:sp>
    </p:spTree>
    <p:extLst>
      <p:ext uri="{BB962C8B-B14F-4D97-AF65-F5344CB8AC3E}">
        <p14:creationId xmlns:p14="http://schemas.microsoft.com/office/powerpoint/2010/main" val="252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DBF99-0863-9942-8410-66972B133FA1}"/>
              </a:ext>
            </a:extLst>
          </p:cNvPr>
          <p:cNvSpPr>
            <a:spLocks noGrp="1"/>
          </p:cNvSpPr>
          <p:nvPr>
            <p:ph type="ctrTitle"/>
          </p:nvPr>
        </p:nvSpPr>
        <p:spPr>
          <a:xfrm>
            <a:off x="1524000" y="1122363"/>
            <a:ext cx="9144000" cy="2387600"/>
          </a:xfrm>
        </p:spPr>
        <p:txBody>
          <a:bodyPr anchor="b">
            <a:normAutofit/>
          </a:bodyPr>
          <a:lstStyle/>
          <a:p>
            <a:r>
              <a:rPr lang="en-US" dirty="0"/>
              <a:t>Thank you.</a:t>
            </a:r>
          </a:p>
        </p:txBody>
      </p:sp>
      <p:sp>
        <p:nvSpPr>
          <p:cNvPr id="8" name="Subtitle 2">
            <a:extLst>
              <a:ext uri="{FF2B5EF4-FFF2-40B4-BE49-F238E27FC236}">
                <a16:creationId xmlns:a16="http://schemas.microsoft.com/office/drawing/2014/main" id="{87D01A12-B95A-48C7-AE16-6EB052CE7DEB}"/>
              </a:ext>
            </a:extLst>
          </p:cNvPr>
          <p:cNvSpPr>
            <a:spLocks noGrp="1"/>
          </p:cNvSpPr>
          <p:nvPr>
            <p:ph type="subTitle" idx="1"/>
          </p:nvPr>
        </p:nvSpPr>
        <p:spPr>
          <a:xfrm>
            <a:off x="1524000" y="3602038"/>
            <a:ext cx="9144000" cy="1655762"/>
          </a:xfrm>
        </p:spPr>
        <p:txBody>
          <a:bodyPr/>
          <a:lstStyle/>
          <a:p>
            <a:endParaRPr lang="en-US"/>
          </a:p>
        </p:txBody>
      </p:sp>
    </p:spTree>
    <p:extLst>
      <p:ext uri="{BB962C8B-B14F-4D97-AF65-F5344CB8AC3E}">
        <p14:creationId xmlns:p14="http://schemas.microsoft.com/office/powerpoint/2010/main" val="218245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51A1-0397-DE41-B9CD-40681458E0C8}"/>
              </a:ext>
            </a:extLst>
          </p:cNvPr>
          <p:cNvSpPr>
            <a:spLocks noGrp="1"/>
          </p:cNvSpPr>
          <p:nvPr>
            <p:ph type="title"/>
          </p:nvPr>
        </p:nvSpPr>
        <p:spPr/>
        <p:txBody>
          <a:bodyPr/>
          <a:lstStyle/>
          <a:p>
            <a:r>
              <a:rPr lang="en-US" dirty="0"/>
              <a:t>Anwaatin</a:t>
            </a:r>
          </a:p>
        </p:txBody>
      </p:sp>
      <p:sp>
        <p:nvSpPr>
          <p:cNvPr id="3" name="Content Placeholder 2">
            <a:extLst>
              <a:ext uri="{FF2B5EF4-FFF2-40B4-BE49-F238E27FC236}">
                <a16:creationId xmlns:a16="http://schemas.microsoft.com/office/drawing/2014/main" id="{A9E7A7A2-0D16-6E40-B288-AE4429A23E9A}"/>
              </a:ext>
            </a:extLst>
          </p:cNvPr>
          <p:cNvSpPr>
            <a:spLocks noGrp="1"/>
          </p:cNvSpPr>
          <p:nvPr>
            <p:ph idx="1"/>
          </p:nvPr>
        </p:nvSpPr>
        <p:spPr/>
        <p:txBody>
          <a:bodyPr/>
          <a:lstStyle/>
          <a:p>
            <a:r>
              <a:rPr lang="en-US" dirty="0"/>
              <a:t>An Indigenous not-for-profit that advocates with Indigenous communities in linked energy markets.</a:t>
            </a:r>
          </a:p>
          <a:p>
            <a:r>
              <a:rPr lang="en-US" dirty="0"/>
              <a:t>Mission to ensure that Indigenous communities are afforded reliable and affordable energy, and have a central role in energy-related climate change action.</a:t>
            </a:r>
          </a:p>
          <a:p>
            <a:r>
              <a:rPr lang="en-US" dirty="0"/>
              <a:t>Indigenous membership for this proceeding includes </a:t>
            </a:r>
            <a:r>
              <a:rPr lang="en-US" dirty="0" err="1"/>
              <a:t>Aroland</a:t>
            </a:r>
            <a:r>
              <a:rPr lang="en-US" dirty="0"/>
              <a:t> First Nation, </a:t>
            </a:r>
            <a:r>
              <a:rPr lang="en-US" dirty="0" err="1"/>
              <a:t>Animbiigoo</a:t>
            </a:r>
            <a:r>
              <a:rPr lang="en-US" dirty="0"/>
              <a:t> </a:t>
            </a:r>
            <a:r>
              <a:rPr lang="en-US" dirty="0" err="1"/>
              <a:t>Zaagi’igan</a:t>
            </a:r>
            <a:r>
              <a:rPr lang="en-US" dirty="0"/>
              <a:t> </a:t>
            </a:r>
            <a:r>
              <a:rPr lang="en-US" dirty="0" err="1"/>
              <a:t>Anishinaabek</a:t>
            </a:r>
            <a:r>
              <a:rPr lang="en-US" dirty="0"/>
              <a:t> Nation and </a:t>
            </a:r>
            <a:r>
              <a:rPr lang="en-US" dirty="0" err="1"/>
              <a:t>Ginoogaming</a:t>
            </a:r>
            <a:r>
              <a:rPr lang="en-US" dirty="0"/>
              <a:t> First Nation (the </a:t>
            </a:r>
            <a:r>
              <a:rPr lang="en-US" b="1" dirty="0"/>
              <a:t>Anwaatin First Nations</a:t>
            </a:r>
            <a:r>
              <a:rPr lang="en-US" dirty="0"/>
              <a:t>)</a:t>
            </a:r>
          </a:p>
          <a:p>
            <a:r>
              <a:rPr lang="en-US" dirty="0"/>
              <a:t>Anwaatin First Nations have traditional territory, and associated constitutional rights and interests that may be impacted.</a:t>
            </a:r>
          </a:p>
          <a:p>
            <a:endParaRPr lang="en-US" dirty="0"/>
          </a:p>
        </p:txBody>
      </p:sp>
    </p:spTree>
    <p:extLst>
      <p:ext uri="{BB962C8B-B14F-4D97-AF65-F5344CB8AC3E}">
        <p14:creationId xmlns:p14="http://schemas.microsoft.com/office/powerpoint/2010/main" val="337657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B0D2-18E9-44F9-BC89-C1548F9D995F}"/>
              </a:ext>
            </a:extLst>
          </p:cNvPr>
          <p:cNvSpPr>
            <a:spLocks noGrp="1"/>
          </p:cNvSpPr>
          <p:nvPr>
            <p:ph type="title"/>
          </p:nvPr>
        </p:nvSpPr>
        <p:spPr/>
        <p:txBody>
          <a:bodyPr/>
          <a:lstStyle/>
          <a:p>
            <a:r>
              <a:rPr lang="en-CA" dirty="0"/>
              <a:t>One of the Only Indigenous Voices at the OEB</a:t>
            </a:r>
          </a:p>
        </p:txBody>
      </p:sp>
      <p:sp>
        <p:nvSpPr>
          <p:cNvPr id="3" name="Content Placeholder 2">
            <a:extLst>
              <a:ext uri="{FF2B5EF4-FFF2-40B4-BE49-F238E27FC236}">
                <a16:creationId xmlns:a16="http://schemas.microsoft.com/office/drawing/2014/main" id="{3D59705D-BC67-4D29-B563-C42638ACE502}"/>
              </a:ext>
            </a:extLst>
          </p:cNvPr>
          <p:cNvSpPr>
            <a:spLocks noGrp="1"/>
          </p:cNvSpPr>
          <p:nvPr>
            <p:ph idx="1"/>
          </p:nvPr>
        </p:nvSpPr>
        <p:spPr>
          <a:xfrm>
            <a:off x="6475750" y="1825625"/>
            <a:ext cx="4878049" cy="4895402"/>
          </a:xfrm>
        </p:spPr>
        <p:txBody>
          <a:bodyPr>
            <a:normAutofit fontScale="77500" lnSpcReduction="20000"/>
          </a:bodyPr>
          <a:lstStyle/>
          <a:p>
            <a:r>
              <a:rPr lang="en-CA" sz="2800" dirty="0"/>
              <a:t>Elder Larry Sault, Thursday May 5, 2016, conducting the first ever smudging ceremony to commence an Ontario Energy Board Hearing, </a:t>
            </a:r>
            <a:r>
              <a:rPr lang="en-US" b="0" i="0" dirty="0">
                <a:solidFill>
                  <a:srgbClr val="000000"/>
                </a:solidFill>
                <a:effectLst/>
              </a:rPr>
              <a:t>at a hearing considering the expansion of natural gas service to unserved rural, remote and First Nation communities (</a:t>
            </a:r>
            <a:r>
              <a:rPr lang="en-US" b="0" i="0" strike="noStrike" dirty="0">
                <a:solidFill>
                  <a:srgbClr val="1EABC7"/>
                </a:solidFill>
                <a:effectLst/>
                <a:hlinkClick r:id="rId2"/>
              </a:rPr>
              <a:t>EB-2016-0004</a:t>
            </a:r>
            <a:r>
              <a:rPr lang="en-US" b="0" i="0" dirty="0">
                <a:solidFill>
                  <a:srgbClr val="000000"/>
                </a:solidFill>
                <a:effectLst/>
              </a:rPr>
              <a:t>).</a:t>
            </a:r>
          </a:p>
          <a:p>
            <a:pPr algn="l" rtl="0" fontAlgn="base"/>
            <a:r>
              <a:rPr lang="en-US" b="0" i="0" dirty="0">
                <a:solidFill>
                  <a:srgbClr val="000000"/>
                </a:solidFill>
                <a:effectLst/>
              </a:rPr>
              <a:t>The former Grand Chief of the Association of Iroquois and Allied Indians and former Chief of the Mississaugas of the New Credit</a:t>
            </a:r>
          </a:p>
          <a:p>
            <a:pPr algn="l" rtl="0" fontAlgn="base">
              <a:buFont typeface="Arial" panose="020B0604020202020204" pitchFamily="34" charset="0"/>
              <a:buChar char="•"/>
            </a:pPr>
            <a:r>
              <a:rPr lang="en-US" b="0" i="0" dirty="0">
                <a:solidFill>
                  <a:srgbClr val="000000"/>
                </a:solidFill>
                <a:effectLst/>
              </a:rPr>
              <a:t>Lisa DeMarco of Resilient LLP is counsel to Anwaatin. Lisa DeMarco has lead counsel for Anwaatin before the Board for numerous proceedings.</a:t>
            </a:r>
          </a:p>
          <a:p>
            <a:endParaRPr lang="en-CA" sz="2800" dirty="0"/>
          </a:p>
          <a:p>
            <a:endParaRPr lang="en-CA" dirty="0"/>
          </a:p>
        </p:txBody>
      </p:sp>
      <p:pic>
        <p:nvPicPr>
          <p:cNvPr id="4" name="Picture 2" descr="Image result for larry sault">
            <a:extLst>
              <a:ext uri="{FF2B5EF4-FFF2-40B4-BE49-F238E27FC236}">
                <a16:creationId xmlns:a16="http://schemas.microsoft.com/office/drawing/2014/main" id="{2AEED286-69CF-4368-B147-743826ACE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8" y="2231473"/>
            <a:ext cx="5986072" cy="4489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9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543B-D28A-0844-BB94-ED6B22D43BB3}"/>
              </a:ext>
            </a:extLst>
          </p:cNvPr>
          <p:cNvSpPr>
            <a:spLocks noGrp="1"/>
          </p:cNvSpPr>
          <p:nvPr>
            <p:ph type="title"/>
          </p:nvPr>
        </p:nvSpPr>
        <p:spPr/>
        <p:txBody>
          <a:bodyPr/>
          <a:lstStyle/>
          <a:p>
            <a:r>
              <a:rPr lang="en-US" dirty="0"/>
              <a:t>This Proceeding</a:t>
            </a:r>
          </a:p>
        </p:txBody>
      </p:sp>
      <p:sp>
        <p:nvSpPr>
          <p:cNvPr id="3" name="Content Placeholder 2">
            <a:extLst>
              <a:ext uri="{FF2B5EF4-FFF2-40B4-BE49-F238E27FC236}">
                <a16:creationId xmlns:a16="http://schemas.microsoft.com/office/drawing/2014/main" id="{6725005F-BC03-C542-8FB7-D145EF8A38B8}"/>
              </a:ext>
            </a:extLst>
          </p:cNvPr>
          <p:cNvSpPr>
            <a:spLocks noGrp="1"/>
          </p:cNvSpPr>
          <p:nvPr>
            <p:ph idx="1"/>
          </p:nvPr>
        </p:nvSpPr>
        <p:spPr/>
        <p:txBody>
          <a:bodyPr/>
          <a:lstStyle/>
          <a:p>
            <a:r>
              <a:rPr lang="en-US" dirty="0"/>
              <a:t>Enbridge is seeking Board-approval and establishment of an Integrated Resource Planning policy framework to guide its assessment of IRP alternatives (</a:t>
            </a:r>
            <a:r>
              <a:rPr lang="en-US" b="1" dirty="0"/>
              <a:t>IRPAs</a:t>
            </a:r>
            <a:r>
              <a:rPr lang="en-US" dirty="0"/>
              <a:t>). </a:t>
            </a:r>
          </a:p>
          <a:p>
            <a:r>
              <a:rPr lang="en-US" dirty="0"/>
              <a:t>The evidence includes:</a:t>
            </a:r>
          </a:p>
          <a:p>
            <a:pPr lvl="1"/>
            <a:r>
              <a:rPr lang="en-US" dirty="0"/>
              <a:t> proposed IRP guiding principles, </a:t>
            </a:r>
          </a:p>
          <a:p>
            <a:pPr lvl="1"/>
            <a:r>
              <a:rPr lang="en-US" dirty="0"/>
              <a:t>IRPA screening/evaluation criteria and assessment processes, </a:t>
            </a:r>
          </a:p>
          <a:p>
            <a:pPr lvl="1"/>
            <a:r>
              <a:rPr lang="en-US" dirty="0"/>
              <a:t>IRP cost recovery treatment, </a:t>
            </a:r>
          </a:p>
          <a:p>
            <a:pPr lvl="1"/>
            <a:r>
              <a:rPr lang="en-US" dirty="0"/>
              <a:t>IRPA application structure and principles, and </a:t>
            </a:r>
          </a:p>
          <a:p>
            <a:pPr lvl="1"/>
            <a:r>
              <a:rPr lang="en-US" dirty="0"/>
              <a:t>IRPA monitoring and reporting.</a:t>
            </a:r>
          </a:p>
        </p:txBody>
      </p:sp>
    </p:spTree>
    <p:extLst>
      <p:ext uri="{BB962C8B-B14F-4D97-AF65-F5344CB8AC3E}">
        <p14:creationId xmlns:p14="http://schemas.microsoft.com/office/powerpoint/2010/main" val="197749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543B-D28A-0844-BB94-ED6B22D43BB3}"/>
              </a:ext>
            </a:extLst>
          </p:cNvPr>
          <p:cNvSpPr>
            <a:spLocks noGrp="1"/>
          </p:cNvSpPr>
          <p:nvPr>
            <p:ph type="title"/>
          </p:nvPr>
        </p:nvSpPr>
        <p:spPr/>
        <p:txBody>
          <a:bodyPr/>
          <a:lstStyle/>
          <a:p>
            <a:r>
              <a:rPr lang="en-US" dirty="0"/>
              <a:t>Anwaatin’s View</a:t>
            </a:r>
          </a:p>
        </p:txBody>
      </p:sp>
      <p:sp>
        <p:nvSpPr>
          <p:cNvPr id="3" name="Content Placeholder 2">
            <a:extLst>
              <a:ext uri="{FF2B5EF4-FFF2-40B4-BE49-F238E27FC236}">
                <a16:creationId xmlns:a16="http://schemas.microsoft.com/office/drawing/2014/main" id="{6725005F-BC03-C542-8FB7-D145EF8A38B8}"/>
              </a:ext>
            </a:extLst>
          </p:cNvPr>
          <p:cNvSpPr>
            <a:spLocks noGrp="1"/>
          </p:cNvSpPr>
          <p:nvPr>
            <p:ph idx="1"/>
          </p:nvPr>
        </p:nvSpPr>
        <p:spPr/>
        <p:txBody>
          <a:bodyPr>
            <a:normAutofit lnSpcReduction="10000"/>
          </a:bodyPr>
          <a:lstStyle/>
          <a:p>
            <a:r>
              <a:rPr lang="en-US" dirty="0"/>
              <a:t>The Board should ensure that impacts to First Nations’ rights and interests are addressed.</a:t>
            </a:r>
          </a:p>
          <a:p>
            <a:r>
              <a:rPr lang="en-US" dirty="0"/>
              <a:t>The </a:t>
            </a:r>
            <a:r>
              <a:rPr lang="en-US" b="1" dirty="0"/>
              <a:t>duty to consult and accommodate </a:t>
            </a:r>
            <a:r>
              <a:rPr lang="en-US" dirty="0"/>
              <a:t>is of primary importance to ensuring that First Nations’ rights and interests are addressed and protected in Crown decision-making.</a:t>
            </a:r>
          </a:p>
          <a:p>
            <a:r>
              <a:rPr lang="en-US" dirty="0"/>
              <a:t>Enbridge’s proposed IRP framework may not include sufficient protection of procedural rights for First Nations to be consulted on IRP, IRPAs, and other non-pipe alternatives.</a:t>
            </a:r>
          </a:p>
          <a:p>
            <a:r>
              <a:rPr lang="en-US" dirty="0"/>
              <a:t>Consulting with and engaging First Nations produces win-win outcomes, including First Nation commercial investments in sustainable energy projects.</a:t>
            </a:r>
          </a:p>
        </p:txBody>
      </p:sp>
    </p:spTree>
    <p:extLst>
      <p:ext uri="{BB962C8B-B14F-4D97-AF65-F5344CB8AC3E}">
        <p14:creationId xmlns:p14="http://schemas.microsoft.com/office/powerpoint/2010/main" val="425448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543B-D28A-0844-BB94-ED6B22D43BB3}"/>
              </a:ext>
            </a:extLst>
          </p:cNvPr>
          <p:cNvSpPr>
            <a:spLocks noGrp="1"/>
          </p:cNvSpPr>
          <p:nvPr>
            <p:ph type="title"/>
          </p:nvPr>
        </p:nvSpPr>
        <p:spPr/>
        <p:txBody>
          <a:bodyPr/>
          <a:lstStyle/>
          <a:p>
            <a:r>
              <a:rPr lang="en-US" dirty="0"/>
              <a:t>UN Declaration on the Rights of Indigenous Peoples (UNDRIP)</a:t>
            </a:r>
          </a:p>
        </p:txBody>
      </p:sp>
      <p:sp>
        <p:nvSpPr>
          <p:cNvPr id="3" name="Content Placeholder 2">
            <a:extLst>
              <a:ext uri="{FF2B5EF4-FFF2-40B4-BE49-F238E27FC236}">
                <a16:creationId xmlns:a16="http://schemas.microsoft.com/office/drawing/2014/main" id="{6725005F-BC03-C542-8FB7-D145EF8A38B8}"/>
              </a:ext>
            </a:extLst>
          </p:cNvPr>
          <p:cNvSpPr>
            <a:spLocks noGrp="1"/>
          </p:cNvSpPr>
          <p:nvPr>
            <p:ph idx="1"/>
          </p:nvPr>
        </p:nvSpPr>
        <p:spPr/>
        <p:txBody>
          <a:bodyPr>
            <a:normAutofit/>
          </a:bodyPr>
          <a:lstStyle/>
          <a:p>
            <a:r>
              <a:rPr lang="en-CA" dirty="0"/>
              <a:t>UNDRIP not just aspirational, it is a codification of minimum standards for Indigenous peoples that Canada </a:t>
            </a:r>
            <a:r>
              <a:rPr lang="en-CA" b="1" i="1" dirty="0"/>
              <a:t>must</a:t>
            </a:r>
            <a:r>
              <a:rPr lang="en-CA" dirty="0"/>
              <a:t> address.</a:t>
            </a:r>
          </a:p>
          <a:p>
            <a:r>
              <a:rPr lang="en-CA" dirty="0"/>
              <a:t>Provides that:</a:t>
            </a:r>
          </a:p>
          <a:p>
            <a:pPr lvl="1"/>
            <a:r>
              <a:rPr lang="en-CA" dirty="0"/>
              <a:t>States shall consult and cooperate with Indigenous peoples to obtain their </a:t>
            </a:r>
            <a:r>
              <a:rPr lang="en-CA" b="1" dirty="0"/>
              <a:t>free, prior and informed consent </a:t>
            </a:r>
            <a:r>
              <a:rPr lang="en-CA" dirty="0"/>
              <a:t>prior to legislative measures or approval of any project.</a:t>
            </a:r>
          </a:p>
          <a:p>
            <a:pPr lvl="1"/>
            <a:r>
              <a:rPr lang="en-CA" dirty="0"/>
              <a:t>States shall establish a fair, independent, impartial, open and transparent process to recognize </a:t>
            </a:r>
            <a:r>
              <a:rPr lang="en-CA" b="1" dirty="0"/>
              <a:t>Indigenous rights</a:t>
            </a:r>
            <a:r>
              <a:rPr lang="en-CA" dirty="0"/>
              <a:t>.</a:t>
            </a:r>
          </a:p>
          <a:p>
            <a:endParaRPr lang="en-US" dirty="0"/>
          </a:p>
        </p:txBody>
      </p:sp>
    </p:spTree>
    <p:extLst>
      <p:ext uri="{BB962C8B-B14F-4D97-AF65-F5344CB8AC3E}">
        <p14:creationId xmlns:p14="http://schemas.microsoft.com/office/powerpoint/2010/main" val="128753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543B-D28A-0844-BB94-ED6B22D43BB3}"/>
              </a:ext>
            </a:extLst>
          </p:cNvPr>
          <p:cNvSpPr>
            <a:spLocks noGrp="1"/>
          </p:cNvSpPr>
          <p:nvPr>
            <p:ph type="title"/>
          </p:nvPr>
        </p:nvSpPr>
        <p:spPr/>
        <p:txBody>
          <a:bodyPr/>
          <a:lstStyle/>
          <a:p>
            <a:r>
              <a:rPr lang="en-US" dirty="0"/>
              <a:t>Free, prior and informed consent</a:t>
            </a:r>
          </a:p>
        </p:txBody>
      </p:sp>
      <p:sp>
        <p:nvSpPr>
          <p:cNvPr id="3" name="Content Placeholder 2">
            <a:extLst>
              <a:ext uri="{FF2B5EF4-FFF2-40B4-BE49-F238E27FC236}">
                <a16:creationId xmlns:a16="http://schemas.microsoft.com/office/drawing/2014/main" id="{6725005F-BC03-C542-8FB7-D145EF8A38B8}"/>
              </a:ext>
            </a:extLst>
          </p:cNvPr>
          <p:cNvSpPr>
            <a:spLocks noGrp="1"/>
          </p:cNvSpPr>
          <p:nvPr>
            <p:ph idx="1"/>
          </p:nvPr>
        </p:nvSpPr>
        <p:spPr/>
        <p:txBody>
          <a:bodyPr>
            <a:normAutofit fontScale="92500"/>
          </a:bodyPr>
          <a:lstStyle/>
          <a:p>
            <a:r>
              <a:rPr lang="en-CA" b="1" dirty="0"/>
              <a:t>Duty to Consult: </a:t>
            </a:r>
            <a:r>
              <a:rPr lang="en-CA" dirty="0"/>
              <a:t>legal obligation to consult with Indigenous peoples where Crown decisions or actions that may adversely impact asserted or established Aboriginal or treaty rights are contemplated.</a:t>
            </a:r>
          </a:p>
          <a:p>
            <a:r>
              <a:rPr lang="en-CA" dirty="0"/>
              <a:t>Positive obligation to reasonably ensure that Indigenous peoples are provided with all necessary information in a timely way so that they have an </a:t>
            </a:r>
            <a:r>
              <a:rPr lang="en-CA" b="1" dirty="0"/>
              <a:t>opportunity to express their interests and concerns</a:t>
            </a:r>
            <a:r>
              <a:rPr lang="en-CA" dirty="0"/>
              <a:t>, and to ensure that their representations are </a:t>
            </a:r>
            <a:r>
              <a:rPr lang="en-CA" b="1" dirty="0"/>
              <a:t>seriously considered </a:t>
            </a:r>
            <a:r>
              <a:rPr lang="en-CA" dirty="0"/>
              <a:t>and, wherever possible, demonstrably integrated into the proposed plan of action.</a:t>
            </a:r>
          </a:p>
          <a:p>
            <a:r>
              <a:rPr lang="en-CA" dirty="0"/>
              <a:t>Often results in creative economic reconciliation to address impacts on rights and interests – </a:t>
            </a:r>
            <a:r>
              <a:rPr lang="en-CA" b="1" i="1" dirty="0"/>
              <a:t>especially for energy projects</a:t>
            </a:r>
          </a:p>
          <a:p>
            <a:endParaRPr lang="en-US" dirty="0"/>
          </a:p>
        </p:txBody>
      </p:sp>
    </p:spTree>
    <p:extLst>
      <p:ext uri="{BB962C8B-B14F-4D97-AF65-F5344CB8AC3E}">
        <p14:creationId xmlns:p14="http://schemas.microsoft.com/office/powerpoint/2010/main" val="167413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8168-12EB-4344-8010-CE52F5545773}"/>
              </a:ext>
            </a:extLst>
          </p:cNvPr>
          <p:cNvSpPr>
            <a:spLocks noGrp="1"/>
          </p:cNvSpPr>
          <p:nvPr>
            <p:ph type="title"/>
          </p:nvPr>
        </p:nvSpPr>
        <p:spPr/>
        <p:txBody>
          <a:bodyPr/>
          <a:lstStyle/>
          <a:p>
            <a:r>
              <a:rPr lang="en-US" dirty="0"/>
              <a:t>Reconciliation and Economic Reconciliation</a:t>
            </a:r>
          </a:p>
        </p:txBody>
      </p:sp>
      <p:sp>
        <p:nvSpPr>
          <p:cNvPr id="3" name="Content Placeholder 2">
            <a:extLst>
              <a:ext uri="{FF2B5EF4-FFF2-40B4-BE49-F238E27FC236}">
                <a16:creationId xmlns:a16="http://schemas.microsoft.com/office/drawing/2014/main" id="{245DBF99-0863-9942-8410-66972B133FA1}"/>
              </a:ext>
            </a:extLst>
          </p:cNvPr>
          <p:cNvSpPr>
            <a:spLocks noGrp="1"/>
          </p:cNvSpPr>
          <p:nvPr>
            <p:ph idx="1"/>
          </p:nvPr>
        </p:nvSpPr>
        <p:spPr>
          <a:xfrm>
            <a:off x="569625" y="1825625"/>
            <a:ext cx="6265889" cy="4667250"/>
          </a:xfrm>
        </p:spPr>
        <p:txBody>
          <a:bodyPr>
            <a:normAutofit fontScale="92500" lnSpcReduction="20000"/>
          </a:bodyPr>
          <a:lstStyle/>
          <a:p>
            <a:r>
              <a:rPr lang="en-CA" sz="2400" b="1" i="1" dirty="0"/>
              <a:t>Reconciliation</a:t>
            </a:r>
            <a:r>
              <a:rPr lang="en-CA" sz="2400" dirty="0"/>
              <a:t> is described as “coming to terms with events of the past in a manner that overcomes conflict and establishes a respectful and healthy relationship among people going forward.” </a:t>
            </a:r>
          </a:p>
          <a:p>
            <a:r>
              <a:rPr lang="en-US" sz="2400" dirty="0"/>
              <a:t>Canada accepted all recommendations of the TRC, including </a:t>
            </a:r>
            <a:r>
              <a:rPr lang="en-CA" sz="2400" dirty="0"/>
              <a:t>the call for the “federal, provincial, territorial, and municipal governments to fully adopt and implement [UNDRIP] as the framework for reconciliation” and “to develop a national action plan, strategies, and other concrete measures to achieve the goals of [UNDRIP]”. </a:t>
            </a:r>
          </a:p>
          <a:p>
            <a:r>
              <a:rPr lang="en-CA" sz="2400" b="1" i="1" dirty="0"/>
              <a:t>Economic reconciliation </a:t>
            </a:r>
            <a:r>
              <a:rPr lang="en-US" sz="2400" dirty="0"/>
              <a:t>creates meaningful partnerships, mutually beneficial opportunities through finding shared value between energy project proponents and Indigenous communities.</a:t>
            </a:r>
          </a:p>
        </p:txBody>
      </p:sp>
      <p:pic>
        <p:nvPicPr>
          <p:cNvPr id="5" name="Picture 4">
            <a:extLst>
              <a:ext uri="{FF2B5EF4-FFF2-40B4-BE49-F238E27FC236}">
                <a16:creationId xmlns:a16="http://schemas.microsoft.com/office/drawing/2014/main" id="{38E4C619-F379-43A2-B38E-9456735EACDD}"/>
              </a:ext>
            </a:extLst>
          </p:cNvPr>
          <p:cNvPicPr>
            <a:picLocks noChangeAspect="1"/>
          </p:cNvPicPr>
          <p:nvPr/>
        </p:nvPicPr>
        <p:blipFill>
          <a:blip r:embed="rId2"/>
          <a:stretch>
            <a:fillRect/>
          </a:stretch>
        </p:blipFill>
        <p:spPr>
          <a:xfrm>
            <a:off x="6941383" y="1825625"/>
            <a:ext cx="4801416" cy="4243232"/>
          </a:xfrm>
          <a:prstGeom prst="rect">
            <a:avLst/>
          </a:prstGeom>
        </p:spPr>
      </p:pic>
    </p:spTree>
    <p:extLst>
      <p:ext uri="{BB962C8B-B14F-4D97-AF65-F5344CB8AC3E}">
        <p14:creationId xmlns:p14="http://schemas.microsoft.com/office/powerpoint/2010/main" val="264570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28168-12EB-4344-8010-CE52F5545773}"/>
              </a:ext>
            </a:extLst>
          </p:cNvPr>
          <p:cNvSpPr>
            <a:spLocks noGrp="1"/>
          </p:cNvSpPr>
          <p:nvPr>
            <p:ph type="title"/>
          </p:nvPr>
        </p:nvSpPr>
        <p:spPr/>
        <p:txBody>
          <a:bodyPr/>
          <a:lstStyle/>
          <a:p>
            <a:r>
              <a:rPr lang="en-US" dirty="0"/>
              <a:t>Energy Projects and Economic Reconciliation</a:t>
            </a:r>
          </a:p>
        </p:txBody>
      </p:sp>
      <p:sp>
        <p:nvSpPr>
          <p:cNvPr id="3" name="Content Placeholder 2">
            <a:extLst>
              <a:ext uri="{FF2B5EF4-FFF2-40B4-BE49-F238E27FC236}">
                <a16:creationId xmlns:a16="http://schemas.microsoft.com/office/drawing/2014/main" id="{245DBF99-0863-9942-8410-66972B133FA1}"/>
              </a:ext>
            </a:extLst>
          </p:cNvPr>
          <p:cNvSpPr>
            <a:spLocks noGrp="1"/>
          </p:cNvSpPr>
          <p:nvPr>
            <p:ph idx="1"/>
          </p:nvPr>
        </p:nvSpPr>
        <p:spPr>
          <a:xfrm>
            <a:off x="838200" y="1751483"/>
            <a:ext cx="10515600" cy="4667250"/>
          </a:xfrm>
        </p:spPr>
        <p:txBody>
          <a:bodyPr>
            <a:normAutofit fontScale="92500" lnSpcReduction="10000"/>
          </a:bodyPr>
          <a:lstStyle/>
          <a:p>
            <a:r>
              <a:rPr lang="en-US" dirty="0"/>
              <a:t>The history of economic reconciliation around energy projects in Canada demonstrates that </a:t>
            </a:r>
            <a:r>
              <a:rPr lang="en-US" b="1" dirty="0"/>
              <a:t>the Duty to Consult has been a primary driver</a:t>
            </a:r>
            <a:r>
              <a:rPr lang="en-US" dirty="0"/>
              <a:t> of win-win sustainable energy project investments that also address Indigenous energy poverty – for example:</a:t>
            </a:r>
          </a:p>
          <a:p>
            <a:pPr lvl="1"/>
            <a:r>
              <a:rPr lang="en-CA" dirty="0"/>
              <a:t>EB-2015-0026</a:t>
            </a:r>
            <a:r>
              <a:rPr lang="en-CA" b="0" i="0" dirty="0">
                <a:solidFill>
                  <a:srgbClr val="4D5156"/>
                </a:solidFill>
                <a:effectLst/>
              </a:rPr>
              <a:t> </a:t>
            </a:r>
            <a:r>
              <a:rPr lang="en-US" dirty="0"/>
              <a:t>Bruce-to-Milton Transmission Line – major equity investment by Saugeen Ojibway Nation via </a:t>
            </a:r>
            <a:r>
              <a:rPr lang="en-CA" dirty="0"/>
              <a:t>B2M Limited Partnership in a </a:t>
            </a:r>
            <a:r>
              <a:rPr lang="en-US" dirty="0"/>
              <a:t>section of electricity transmission line owned by Hydro One Networks Inc.</a:t>
            </a:r>
          </a:p>
          <a:p>
            <a:pPr lvl="1"/>
            <a:r>
              <a:rPr lang="en-CA" dirty="0"/>
              <a:t>EB-2011-0140, EB-2015-0216 – </a:t>
            </a:r>
            <a:r>
              <a:rPr lang="en-US" dirty="0"/>
              <a:t>East-West Tie Transmission Line – major equity investment by six First Nations impacted by the project.</a:t>
            </a:r>
          </a:p>
          <a:p>
            <a:pPr lvl="1"/>
            <a:r>
              <a:rPr lang="en-CA" dirty="0"/>
              <a:t>EB-2013-0185 – </a:t>
            </a:r>
            <a:r>
              <a:rPr lang="en-US" dirty="0" err="1"/>
              <a:t>Giiwedin</a:t>
            </a:r>
            <a:r>
              <a:rPr lang="en-US" dirty="0"/>
              <a:t> </a:t>
            </a:r>
            <a:r>
              <a:rPr lang="en-US" dirty="0" err="1"/>
              <a:t>Noodin</a:t>
            </a:r>
            <a:r>
              <a:rPr lang="en-US" dirty="0"/>
              <a:t> FN Energy Corporation and Northland Power – 100 MW wind project near Grand Bend, Ontario.</a:t>
            </a:r>
          </a:p>
          <a:p>
            <a:pPr lvl="1"/>
            <a:r>
              <a:rPr lang="en-US" dirty="0"/>
              <a:t>Six Nations Natural Gas – originally a partnership between Union Gas and Six Nations Natural Gas Company Limited: created the first natural gas utility owned and built by a First Nation community in Canada supplying 2,400 customers in Six Nations and Mississaugas of the Credit First Nation.</a:t>
            </a:r>
          </a:p>
          <a:p>
            <a:pPr lvl="1"/>
            <a:endParaRPr lang="en-US" dirty="0"/>
          </a:p>
          <a:p>
            <a:pPr lvl="1"/>
            <a:endParaRPr lang="en-US" dirty="0"/>
          </a:p>
          <a:p>
            <a:pPr lvl="2"/>
            <a:endParaRPr lang="en-US" dirty="0"/>
          </a:p>
        </p:txBody>
      </p:sp>
    </p:spTree>
    <p:extLst>
      <p:ext uri="{BB962C8B-B14F-4D97-AF65-F5344CB8AC3E}">
        <p14:creationId xmlns:p14="http://schemas.microsoft.com/office/powerpoint/2010/main" val="1860495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361D30EE-D55B-4F40-ACBF-C67BE537EF27}" vid="{ED6C9BEF-9D38-2242-91EB-7499297E8729}"/>
    </a:ext>
  </a:extLst>
</a:theme>
</file>

<file path=docProps/app.xml><?xml version="1.0" encoding="utf-8"?>
<Properties xmlns="http://schemas.openxmlformats.org/officeDocument/2006/extended-properties" xmlns:vt="http://schemas.openxmlformats.org/officeDocument/2006/docPropsVTypes">
  <Template>Office Theme</Template>
  <TotalTime>194</TotalTime>
  <Words>1315</Words>
  <Application>Microsoft Macintosh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Book</vt:lpstr>
      <vt:lpstr>Calibri</vt:lpstr>
      <vt:lpstr>Calibri Light</vt:lpstr>
      <vt:lpstr>Poppins</vt:lpstr>
      <vt:lpstr>Office Theme</vt:lpstr>
      <vt:lpstr>Indigenous Rights-holders’ Perspectives on IRP</vt:lpstr>
      <vt:lpstr>Anwaatin</vt:lpstr>
      <vt:lpstr>One of the Only Indigenous Voices at the OEB</vt:lpstr>
      <vt:lpstr>This Proceeding</vt:lpstr>
      <vt:lpstr>Anwaatin’s View</vt:lpstr>
      <vt:lpstr>UN Declaration on the Rights of Indigenous Peoples (UNDRIP)</vt:lpstr>
      <vt:lpstr>Free, prior and informed consent</vt:lpstr>
      <vt:lpstr>Reconciliation and Economic Reconciliation</vt:lpstr>
      <vt:lpstr>Energy Projects and Economic Reconciliation</vt:lpstr>
      <vt:lpstr>Economic and Energy Reconciliation - Example</vt:lpstr>
      <vt:lpstr>Economic and Energy Reconciliation - Example</vt:lpstr>
      <vt:lpstr>Economic and Energy Reconciliation - Example</vt:lpstr>
      <vt:lpstr>PowerPoint Presentation</vt:lpstr>
      <vt:lpstr>Regulated Facilities – Improve Access to Capital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Rights-holders’ Perspectives on IRP] </dc:title>
  <dc:creator>Jonathan McGillivray</dc:creator>
  <cp:lastModifiedBy>Jonathan McGillivray</cp:lastModifiedBy>
  <cp:revision>15</cp:revision>
  <dcterms:created xsi:type="dcterms:W3CDTF">2021-02-17T20:11:30Z</dcterms:created>
  <dcterms:modified xsi:type="dcterms:W3CDTF">2021-02-19T12:02:21Z</dcterms:modified>
</cp:coreProperties>
</file>