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93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7" r:id="rId15"/>
    <p:sldId id="506" r:id="rId16"/>
    <p:sldId id="521" r:id="rId17"/>
    <p:sldId id="522" r:id="rId18"/>
    <p:sldId id="509" r:id="rId19"/>
    <p:sldId id="510" r:id="rId20"/>
    <p:sldId id="5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5E700F-DADA-946D-5596-ED4961376906}" name="Ritchie Murray" initials="RM" userId="S::murrayri@oeb.ca::d7a98819-a8b7-42cc-8c14-fd07d551ddd2" providerId="AD"/>
  <p188:author id="{AEC9272F-62C5-FDF6-9F30-3607F4050700}" name="Ashley Sanasie" initials="AS" userId="S::Sanasias@oeb.ca::3b5e4514-36b0-4a74-846c-358da81f846c" providerId="AD"/>
  <p188:author id="{9C304371-9645-A105-6D34-255D065C2331}" name="Lindsay Wright" initials="LW" userId="S::Wrightli@oeb.ca::6b518025-d0c2-4a62-8946-76c28d981c11" providerId="AD"/>
  <p188:author id="{61375E95-E028-CE6C-DE48-06CC5C33833E}" name="Khalil Viraney" initials="KV" userId="S::viranekh@oeb.ca::144c6df6-a385-4e61-9c8b-0b456f706e1c" providerId="AD"/>
  <p188:author id="{BC0561F4-A314-6CB2-1448-951B7199CB1C}" name="Ashley Sanasie" initials="AS" userId="S::sanasias@oeb.ca::3b5e4514-36b0-4a74-846c-358da81f84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6A9"/>
    <a:srgbClr val="B41883"/>
    <a:srgbClr val="8E1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D05D3-9F3F-6AD0-53FD-2C8211DFB0BA}" v="5" dt="2025-05-13T12:51:22.964"/>
    <p1510:client id="{38ED10B5-2B42-4066-AB1D-E15480FE18DA}" v="16" dt="2025-05-14T03:17:52.262"/>
    <p1510:client id="{3AB05453-F991-5207-3632-2DB28D9AC8F5}" v="44" dt="2025-05-13T13:29:52.027"/>
    <p1510:client id="{4E7F4421-A155-42F7-B083-3AFC41D9C2F1}" v="1" dt="2025-05-13T19:46:57.009"/>
    <p1510:client id="{AD3C452F-327F-81BF-55D3-59E2397501F9}" v="2" dt="2025-05-13T12:28:45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0" y="34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Sanasie" userId="3b5e4514-36b0-4a74-846c-358da81f846c" providerId="ADAL" clId="{38ED10B5-2B42-4066-AB1D-E15480FE18DA}"/>
    <pc:docChg chg="undo redo custSel addSld modSld sldOrd">
      <pc:chgData name="Ashley Sanasie" userId="3b5e4514-36b0-4a74-846c-358da81f846c" providerId="ADAL" clId="{38ED10B5-2B42-4066-AB1D-E15480FE18DA}" dt="2025-05-14T03:18:22.278" v="119" actId="14100"/>
      <pc:docMkLst>
        <pc:docMk/>
      </pc:docMkLst>
      <pc:sldChg chg="modSp mod">
        <pc:chgData name="Ashley Sanasie" userId="3b5e4514-36b0-4a74-846c-358da81f846c" providerId="ADAL" clId="{38ED10B5-2B42-4066-AB1D-E15480FE18DA}" dt="2025-05-13T19:47:29.130" v="4" actId="207"/>
        <pc:sldMkLst>
          <pc:docMk/>
          <pc:sldMk cId="1944220295" sldId="498"/>
        </pc:sldMkLst>
        <pc:spChg chg="mod">
          <ac:chgData name="Ashley Sanasie" userId="3b5e4514-36b0-4a74-846c-358da81f846c" providerId="ADAL" clId="{38ED10B5-2B42-4066-AB1D-E15480FE18DA}" dt="2025-05-13T19:47:29.130" v="4" actId="207"/>
          <ac:spMkLst>
            <pc:docMk/>
            <pc:sldMk cId="1944220295" sldId="498"/>
            <ac:spMk id="3" creationId="{6DA0DC84-BFA5-6695-66E2-3849D7525B9A}"/>
          </ac:spMkLst>
        </pc:spChg>
      </pc:sldChg>
      <pc:sldChg chg="modSp mod modCm">
        <pc:chgData name="Ashley Sanasie" userId="3b5e4514-36b0-4a74-846c-358da81f846c" providerId="ADAL" clId="{38ED10B5-2B42-4066-AB1D-E15480FE18DA}" dt="2025-05-13T19:48:21.887" v="7" actId="20577"/>
        <pc:sldMkLst>
          <pc:docMk/>
          <pc:sldMk cId="647348106" sldId="499"/>
        </pc:sldMkLst>
        <pc:spChg chg="mod">
          <ac:chgData name="Ashley Sanasie" userId="3b5e4514-36b0-4a74-846c-358da81f846c" providerId="ADAL" clId="{38ED10B5-2B42-4066-AB1D-E15480FE18DA}" dt="2025-05-13T19:48:21.887" v="7" actId="20577"/>
          <ac:spMkLst>
            <pc:docMk/>
            <pc:sldMk cId="647348106" sldId="499"/>
            <ac:spMk id="3" creationId="{F3CA4600-E88A-3CD2-7B79-282B88ACD2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shley Sanasie" userId="3b5e4514-36b0-4a74-846c-358da81f846c" providerId="ADAL" clId="{38ED10B5-2B42-4066-AB1D-E15480FE18DA}" dt="2025-05-13T19:48:21.887" v="7" actId="20577"/>
              <pc2:cmMkLst xmlns:pc2="http://schemas.microsoft.com/office/powerpoint/2019/9/main/command">
                <pc:docMk/>
                <pc:sldMk cId="647348106" sldId="499"/>
                <pc2:cmMk id="{A56CD34C-F10F-46BC-8687-164A42C330FC}"/>
              </pc2:cmMkLst>
            </pc226:cmChg>
            <pc226:cmChg xmlns:pc226="http://schemas.microsoft.com/office/powerpoint/2022/06/main/command" chg="mod">
              <pc226:chgData name="Ashley Sanasie" userId="3b5e4514-36b0-4a74-846c-358da81f846c" providerId="ADAL" clId="{38ED10B5-2B42-4066-AB1D-E15480FE18DA}" dt="2025-05-13T19:47:42.798" v="5" actId="20577"/>
              <pc2:cmMkLst xmlns:pc2="http://schemas.microsoft.com/office/powerpoint/2019/9/main/command">
                <pc:docMk/>
                <pc:sldMk cId="647348106" sldId="499"/>
                <pc2:cmMk id="{61EC5E92-B1F6-450A-9C53-4B8C1ABC6498}"/>
              </pc2:cmMkLst>
            </pc226:cmChg>
          </p:ext>
        </pc:extLst>
      </pc:sldChg>
      <pc:sldChg chg="addSp delSp modSp mod">
        <pc:chgData name="Ashley Sanasie" userId="3b5e4514-36b0-4a74-846c-358da81f846c" providerId="ADAL" clId="{38ED10B5-2B42-4066-AB1D-E15480FE18DA}" dt="2025-05-13T19:58:19.685" v="28" actId="14100"/>
        <pc:sldMkLst>
          <pc:docMk/>
          <pc:sldMk cId="1603601179" sldId="502"/>
        </pc:sldMkLst>
        <pc:spChg chg="add del mod">
          <ac:chgData name="Ashley Sanasie" userId="3b5e4514-36b0-4a74-846c-358da81f846c" providerId="ADAL" clId="{38ED10B5-2B42-4066-AB1D-E15480FE18DA}" dt="2025-05-13T19:51:06.356" v="12" actId="21"/>
          <ac:spMkLst>
            <pc:docMk/>
            <pc:sldMk cId="1603601179" sldId="502"/>
            <ac:spMk id="5" creationId="{B868E969-D141-0A01-1321-6AE89B5773B9}"/>
          </ac:spMkLst>
        </pc:spChg>
        <pc:spChg chg="add del mod">
          <ac:chgData name="Ashley Sanasie" userId="3b5e4514-36b0-4a74-846c-358da81f846c" providerId="ADAL" clId="{38ED10B5-2B42-4066-AB1D-E15480FE18DA}" dt="2025-05-13T19:58:03.609" v="21" actId="931"/>
          <ac:spMkLst>
            <pc:docMk/>
            <pc:sldMk cId="1603601179" sldId="502"/>
            <ac:spMk id="7" creationId="{B3DFA98B-6177-CDB0-10C2-8FB661A4747A}"/>
          </ac:spMkLst>
        </pc:spChg>
        <pc:picChg chg="add del">
          <ac:chgData name="Ashley Sanasie" userId="3b5e4514-36b0-4a74-846c-358da81f846c" providerId="ADAL" clId="{38ED10B5-2B42-4066-AB1D-E15480FE18DA}" dt="2025-05-13T19:57:10.578" v="15" actId="478"/>
          <ac:picMkLst>
            <pc:docMk/>
            <pc:sldMk cId="1603601179" sldId="502"/>
            <ac:picMk id="4" creationId="{BB4DAFFE-96BA-3F62-530A-5EA28A9ADC67}"/>
          </ac:picMkLst>
        </pc:picChg>
        <pc:picChg chg="add mod">
          <ac:chgData name="Ashley Sanasie" userId="3b5e4514-36b0-4a74-846c-358da81f846c" providerId="ADAL" clId="{38ED10B5-2B42-4066-AB1D-E15480FE18DA}" dt="2025-05-13T19:57:39.777" v="20" actId="931"/>
          <ac:picMkLst>
            <pc:docMk/>
            <pc:sldMk cId="1603601179" sldId="502"/>
            <ac:picMk id="9" creationId="{59BE87AC-D1C0-8158-C0A4-0668D0E8F073}"/>
          </ac:picMkLst>
        </pc:picChg>
        <pc:picChg chg="add mod">
          <ac:chgData name="Ashley Sanasie" userId="3b5e4514-36b0-4a74-846c-358da81f846c" providerId="ADAL" clId="{38ED10B5-2B42-4066-AB1D-E15480FE18DA}" dt="2025-05-13T19:58:19.685" v="28" actId="14100"/>
          <ac:picMkLst>
            <pc:docMk/>
            <pc:sldMk cId="1603601179" sldId="502"/>
            <ac:picMk id="11" creationId="{D36BCD02-C8E5-55C9-9534-FEA43A3185A5}"/>
          </ac:picMkLst>
        </pc:picChg>
      </pc:sldChg>
      <pc:sldChg chg="addSp delSp modSp mod">
        <pc:chgData name="Ashley Sanasie" userId="3b5e4514-36b0-4a74-846c-358da81f846c" providerId="ADAL" clId="{38ED10B5-2B42-4066-AB1D-E15480FE18DA}" dt="2025-05-13T20:00:15.895" v="38" actId="14100"/>
        <pc:sldMkLst>
          <pc:docMk/>
          <pc:sldMk cId="1652829909" sldId="503"/>
        </pc:sldMkLst>
        <pc:spChg chg="mod">
          <ac:chgData name="Ashley Sanasie" userId="3b5e4514-36b0-4a74-846c-358da81f846c" providerId="ADAL" clId="{38ED10B5-2B42-4066-AB1D-E15480FE18DA}" dt="2025-05-13T20:00:03.202" v="34" actId="26606"/>
          <ac:spMkLst>
            <pc:docMk/>
            <pc:sldMk cId="1652829909" sldId="503"/>
            <ac:spMk id="2" creationId="{B29FD533-C7E9-0852-1987-914966174000}"/>
          </ac:spMkLst>
        </pc:spChg>
        <pc:spChg chg="add del mod">
          <ac:chgData name="Ashley Sanasie" userId="3b5e4514-36b0-4a74-846c-358da81f846c" providerId="ADAL" clId="{38ED10B5-2B42-4066-AB1D-E15480FE18DA}" dt="2025-05-13T19:59:46.976" v="30" actId="931"/>
          <ac:spMkLst>
            <pc:docMk/>
            <pc:sldMk cId="1652829909" sldId="503"/>
            <ac:spMk id="5" creationId="{4C8A9023-B73D-46F8-5306-947F95F9DBB3}"/>
          </ac:spMkLst>
        </pc:spChg>
        <pc:picChg chg="del">
          <ac:chgData name="Ashley Sanasie" userId="3b5e4514-36b0-4a74-846c-358da81f846c" providerId="ADAL" clId="{38ED10B5-2B42-4066-AB1D-E15480FE18DA}" dt="2025-05-13T19:59:30.976" v="29" actId="21"/>
          <ac:picMkLst>
            <pc:docMk/>
            <pc:sldMk cId="1652829909" sldId="503"/>
            <ac:picMk id="4" creationId="{DB584F97-40CA-E9DB-55B0-DACB821C0431}"/>
          </ac:picMkLst>
        </pc:picChg>
        <pc:picChg chg="add mod">
          <ac:chgData name="Ashley Sanasie" userId="3b5e4514-36b0-4a74-846c-358da81f846c" providerId="ADAL" clId="{38ED10B5-2B42-4066-AB1D-E15480FE18DA}" dt="2025-05-13T20:00:15.895" v="38" actId="14100"/>
          <ac:picMkLst>
            <pc:docMk/>
            <pc:sldMk cId="1652829909" sldId="503"/>
            <ac:picMk id="7" creationId="{44612702-3877-FCDE-972A-59BE568E13D9}"/>
          </ac:picMkLst>
        </pc:picChg>
      </pc:sldChg>
      <pc:sldChg chg="addSp delSp modSp mod">
        <pc:chgData name="Ashley Sanasie" userId="3b5e4514-36b0-4a74-846c-358da81f846c" providerId="ADAL" clId="{38ED10B5-2B42-4066-AB1D-E15480FE18DA}" dt="2025-05-14T03:18:22.278" v="119" actId="14100"/>
        <pc:sldMkLst>
          <pc:docMk/>
          <pc:sldMk cId="146783507" sldId="504"/>
        </pc:sldMkLst>
        <pc:spChg chg="mod">
          <ac:chgData name="Ashley Sanasie" userId="3b5e4514-36b0-4a74-846c-358da81f846c" providerId="ADAL" clId="{38ED10B5-2B42-4066-AB1D-E15480FE18DA}" dt="2025-05-14T03:18:01.680" v="114" actId="26606"/>
          <ac:spMkLst>
            <pc:docMk/>
            <pc:sldMk cId="146783507" sldId="504"/>
            <ac:spMk id="2" creationId="{576B30A5-1D7A-893F-AC28-9B2840AD0C70}"/>
          </ac:spMkLst>
        </pc:spChg>
        <pc:spChg chg="add del mod">
          <ac:chgData name="Ashley Sanasie" userId="3b5e4514-36b0-4a74-846c-358da81f846c" providerId="ADAL" clId="{38ED10B5-2B42-4066-AB1D-E15480FE18DA}" dt="2025-05-14T03:17:52.262" v="111" actId="931"/>
          <ac:spMkLst>
            <pc:docMk/>
            <pc:sldMk cId="146783507" sldId="504"/>
            <ac:spMk id="4" creationId="{94BC657D-69E2-2E26-FF95-7E484EAA4CC9}"/>
          </ac:spMkLst>
        </pc:spChg>
        <pc:spChg chg="add del mod">
          <ac:chgData name="Ashley Sanasie" userId="3b5e4514-36b0-4a74-846c-358da81f846c" providerId="ADAL" clId="{38ED10B5-2B42-4066-AB1D-E15480FE18DA}" dt="2025-05-13T20:00:55.993" v="40" actId="931"/>
          <ac:spMkLst>
            <pc:docMk/>
            <pc:sldMk cId="146783507" sldId="504"/>
            <ac:spMk id="5" creationId="{52CF3D39-4C54-1A83-AC9D-EBB8DF73D581}"/>
          </ac:spMkLst>
        </pc:spChg>
        <pc:picChg chg="del">
          <ac:chgData name="Ashley Sanasie" userId="3b5e4514-36b0-4a74-846c-358da81f846c" providerId="ADAL" clId="{38ED10B5-2B42-4066-AB1D-E15480FE18DA}" dt="2025-05-13T20:00:21.859" v="39" actId="21"/>
          <ac:picMkLst>
            <pc:docMk/>
            <pc:sldMk cId="146783507" sldId="504"/>
            <ac:picMk id="4" creationId="{14260664-F655-0404-AEB0-0210CFB244E5}"/>
          </ac:picMkLst>
        </pc:picChg>
        <pc:picChg chg="add mod">
          <ac:chgData name="Ashley Sanasie" userId="3b5e4514-36b0-4a74-846c-358da81f846c" providerId="ADAL" clId="{38ED10B5-2B42-4066-AB1D-E15480FE18DA}" dt="2025-05-14T03:17:35.344" v="110" actId="931"/>
          <ac:picMkLst>
            <pc:docMk/>
            <pc:sldMk cId="146783507" sldId="504"/>
            <ac:picMk id="6" creationId="{282543F7-2AFE-95A4-908C-AE1BBD6C6CF9}"/>
          </ac:picMkLst>
        </pc:picChg>
        <pc:picChg chg="add del mod">
          <ac:chgData name="Ashley Sanasie" userId="3b5e4514-36b0-4a74-846c-358da81f846c" providerId="ADAL" clId="{38ED10B5-2B42-4066-AB1D-E15480FE18DA}" dt="2025-05-14T03:16:43.929" v="103" actId="21"/>
          <ac:picMkLst>
            <pc:docMk/>
            <pc:sldMk cId="146783507" sldId="504"/>
            <ac:picMk id="7" creationId="{942284C8-588D-0F79-6FF9-BAD17752157B}"/>
          </ac:picMkLst>
        </pc:picChg>
        <pc:picChg chg="add mod">
          <ac:chgData name="Ashley Sanasie" userId="3b5e4514-36b0-4a74-846c-358da81f846c" providerId="ADAL" clId="{38ED10B5-2B42-4066-AB1D-E15480FE18DA}" dt="2025-05-14T03:18:22.278" v="119" actId="14100"/>
          <ac:picMkLst>
            <pc:docMk/>
            <pc:sldMk cId="146783507" sldId="504"/>
            <ac:picMk id="9" creationId="{4737D9E7-3729-7BBD-E2EA-307981C163ED}"/>
          </ac:picMkLst>
        </pc:picChg>
      </pc:sldChg>
      <pc:sldChg chg="addSp delSp modSp mod">
        <pc:chgData name="Ashley Sanasie" userId="3b5e4514-36b0-4a74-846c-358da81f846c" providerId="ADAL" clId="{38ED10B5-2B42-4066-AB1D-E15480FE18DA}" dt="2025-05-13T20:02:07.515" v="54" actId="14100"/>
        <pc:sldMkLst>
          <pc:docMk/>
          <pc:sldMk cId="3263575149" sldId="505"/>
        </pc:sldMkLst>
        <pc:spChg chg="add del mod">
          <ac:chgData name="Ashley Sanasie" userId="3b5e4514-36b0-4a74-846c-358da81f846c" providerId="ADAL" clId="{38ED10B5-2B42-4066-AB1D-E15480FE18DA}" dt="2025-05-13T20:01:56.693" v="48" actId="931"/>
          <ac:spMkLst>
            <pc:docMk/>
            <pc:sldMk cId="3263575149" sldId="505"/>
            <ac:spMk id="5" creationId="{52C28657-F5B5-12D7-F926-3AF664100354}"/>
          </ac:spMkLst>
        </pc:spChg>
        <pc:picChg chg="del">
          <ac:chgData name="Ashley Sanasie" userId="3b5e4514-36b0-4a74-846c-358da81f846c" providerId="ADAL" clId="{38ED10B5-2B42-4066-AB1D-E15480FE18DA}" dt="2025-05-13T20:01:35.943" v="47" actId="21"/>
          <ac:picMkLst>
            <pc:docMk/>
            <pc:sldMk cId="3263575149" sldId="505"/>
            <ac:picMk id="4" creationId="{3352B219-E465-FB0E-F667-E80EDDB3BD46}"/>
          </ac:picMkLst>
        </pc:picChg>
        <pc:picChg chg="add mod">
          <ac:chgData name="Ashley Sanasie" userId="3b5e4514-36b0-4a74-846c-358da81f846c" providerId="ADAL" clId="{38ED10B5-2B42-4066-AB1D-E15480FE18DA}" dt="2025-05-13T20:02:07.515" v="54" actId="14100"/>
          <ac:picMkLst>
            <pc:docMk/>
            <pc:sldMk cId="3263575149" sldId="505"/>
            <ac:picMk id="7" creationId="{4D6B3562-F9A7-6DB6-449F-DCB3F04332F2}"/>
          </ac:picMkLst>
        </pc:picChg>
      </pc:sldChg>
      <pc:sldChg chg="addSp delSp modSp mod">
        <pc:chgData name="Ashley Sanasie" userId="3b5e4514-36b0-4a74-846c-358da81f846c" providerId="ADAL" clId="{38ED10B5-2B42-4066-AB1D-E15480FE18DA}" dt="2025-05-13T20:03:51.434" v="70" actId="14100"/>
        <pc:sldMkLst>
          <pc:docMk/>
          <pc:sldMk cId="2157026670" sldId="506"/>
        </pc:sldMkLst>
        <pc:spChg chg="add del mod">
          <ac:chgData name="Ashley Sanasie" userId="3b5e4514-36b0-4a74-846c-358da81f846c" providerId="ADAL" clId="{38ED10B5-2B42-4066-AB1D-E15480FE18DA}" dt="2025-05-13T20:03:39.493" v="64" actId="931"/>
          <ac:spMkLst>
            <pc:docMk/>
            <pc:sldMk cId="2157026670" sldId="506"/>
            <ac:spMk id="5" creationId="{8D30804E-17F2-EDB4-1ABC-7ACEFF35E423}"/>
          </ac:spMkLst>
        </pc:spChg>
        <pc:picChg chg="del">
          <ac:chgData name="Ashley Sanasie" userId="3b5e4514-36b0-4a74-846c-358da81f846c" providerId="ADAL" clId="{38ED10B5-2B42-4066-AB1D-E15480FE18DA}" dt="2025-05-13T20:03:13.976" v="63" actId="21"/>
          <ac:picMkLst>
            <pc:docMk/>
            <pc:sldMk cId="2157026670" sldId="506"/>
            <ac:picMk id="4" creationId="{C2CBD871-A40D-2649-2755-A4589A89BEA9}"/>
          </ac:picMkLst>
        </pc:picChg>
        <pc:picChg chg="add mod">
          <ac:chgData name="Ashley Sanasie" userId="3b5e4514-36b0-4a74-846c-358da81f846c" providerId="ADAL" clId="{38ED10B5-2B42-4066-AB1D-E15480FE18DA}" dt="2025-05-13T20:03:51.434" v="70" actId="14100"/>
          <ac:picMkLst>
            <pc:docMk/>
            <pc:sldMk cId="2157026670" sldId="506"/>
            <ac:picMk id="7" creationId="{9749B40A-42DA-41AA-3233-1AC7B6F5B3E4}"/>
          </ac:picMkLst>
        </pc:picChg>
      </pc:sldChg>
      <pc:sldChg chg="addSp delSp modSp mod">
        <pc:chgData name="Ashley Sanasie" userId="3b5e4514-36b0-4a74-846c-358da81f846c" providerId="ADAL" clId="{38ED10B5-2B42-4066-AB1D-E15480FE18DA}" dt="2025-05-13T20:02:53.146" v="62" actId="14100"/>
        <pc:sldMkLst>
          <pc:docMk/>
          <pc:sldMk cId="4128701339" sldId="507"/>
        </pc:sldMkLst>
        <pc:spChg chg="add del mod">
          <ac:chgData name="Ashley Sanasie" userId="3b5e4514-36b0-4a74-846c-358da81f846c" providerId="ADAL" clId="{38ED10B5-2B42-4066-AB1D-E15480FE18DA}" dt="2025-05-13T20:02:42.299" v="56" actId="931"/>
          <ac:spMkLst>
            <pc:docMk/>
            <pc:sldMk cId="4128701339" sldId="507"/>
            <ac:spMk id="5" creationId="{1F3D3E57-82D5-DA82-B747-EC4AFF6A574F}"/>
          </ac:spMkLst>
        </pc:spChg>
        <pc:picChg chg="del">
          <ac:chgData name="Ashley Sanasie" userId="3b5e4514-36b0-4a74-846c-358da81f846c" providerId="ADAL" clId="{38ED10B5-2B42-4066-AB1D-E15480FE18DA}" dt="2025-05-13T20:02:12.943" v="55" actId="21"/>
          <ac:picMkLst>
            <pc:docMk/>
            <pc:sldMk cId="4128701339" sldId="507"/>
            <ac:picMk id="4" creationId="{B941B0F3-737D-9715-A820-E9C53F640050}"/>
          </ac:picMkLst>
        </pc:picChg>
        <pc:picChg chg="add mod">
          <ac:chgData name="Ashley Sanasie" userId="3b5e4514-36b0-4a74-846c-358da81f846c" providerId="ADAL" clId="{38ED10B5-2B42-4066-AB1D-E15480FE18DA}" dt="2025-05-13T20:02:53.146" v="62" actId="14100"/>
          <ac:picMkLst>
            <pc:docMk/>
            <pc:sldMk cId="4128701339" sldId="507"/>
            <ac:picMk id="7" creationId="{D888312F-DDB8-B957-BB35-77B2DD5546BE}"/>
          </ac:picMkLst>
        </pc:picChg>
      </pc:sldChg>
      <pc:sldChg chg="ord">
        <pc:chgData name="Ashley Sanasie" userId="3b5e4514-36b0-4a74-846c-358da81f846c" providerId="ADAL" clId="{38ED10B5-2B42-4066-AB1D-E15480FE18DA}" dt="2025-05-13T20:04:10.504" v="73"/>
        <pc:sldMkLst>
          <pc:docMk/>
          <pc:sldMk cId="1416260059" sldId="509"/>
        </pc:sldMkLst>
      </pc:sldChg>
      <pc:sldChg chg="modSp mod">
        <pc:chgData name="Ashley Sanasie" userId="3b5e4514-36b0-4a74-846c-358da81f846c" providerId="ADAL" clId="{38ED10B5-2B42-4066-AB1D-E15480FE18DA}" dt="2025-05-13T19:50:31.540" v="10" actId="207"/>
        <pc:sldMkLst>
          <pc:docMk/>
          <pc:sldMk cId="965228187" sldId="510"/>
        </pc:sldMkLst>
        <pc:spChg chg="mod">
          <ac:chgData name="Ashley Sanasie" userId="3b5e4514-36b0-4a74-846c-358da81f846c" providerId="ADAL" clId="{38ED10B5-2B42-4066-AB1D-E15480FE18DA}" dt="2025-05-13T19:50:31.540" v="10" actId="207"/>
          <ac:spMkLst>
            <pc:docMk/>
            <pc:sldMk cId="965228187" sldId="510"/>
            <ac:spMk id="3" creationId="{6DD4A60F-F348-F5AD-A126-AEA5203AEB74}"/>
          </ac:spMkLst>
        </pc:spChg>
      </pc:sldChg>
      <pc:sldChg chg="addSp delSp modSp add mod ord">
        <pc:chgData name="Ashley Sanasie" userId="3b5e4514-36b0-4a74-846c-358da81f846c" providerId="ADAL" clId="{38ED10B5-2B42-4066-AB1D-E15480FE18DA}" dt="2025-05-13T20:05:02.434" v="85" actId="14100"/>
        <pc:sldMkLst>
          <pc:docMk/>
          <pc:sldMk cId="2184646930" sldId="521"/>
        </pc:sldMkLst>
        <pc:spChg chg="add del mod">
          <ac:chgData name="Ashley Sanasie" userId="3b5e4514-36b0-4a74-846c-358da81f846c" providerId="ADAL" clId="{38ED10B5-2B42-4066-AB1D-E15480FE18DA}" dt="2025-05-13T20:04:48.053" v="78" actId="931"/>
          <ac:spMkLst>
            <pc:docMk/>
            <pc:sldMk cId="2184646930" sldId="521"/>
            <ac:spMk id="4" creationId="{43853C83-67FB-7981-9940-6934F8C3FDF8}"/>
          </ac:spMkLst>
        </pc:spChg>
        <pc:picChg chg="add mod">
          <ac:chgData name="Ashley Sanasie" userId="3b5e4514-36b0-4a74-846c-358da81f846c" providerId="ADAL" clId="{38ED10B5-2B42-4066-AB1D-E15480FE18DA}" dt="2025-05-13T20:05:02.434" v="85" actId="14100"/>
          <ac:picMkLst>
            <pc:docMk/>
            <pc:sldMk cId="2184646930" sldId="521"/>
            <ac:picMk id="6" creationId="{DD8298DF-5CB1-174B-2BA6-5A82C0D85DD4}"/>
          </ac:picMkLst>
        </pc:picChg>
        <pc:picChg chg="del">
          <ac:chgData name="Ashley Sanasie" userId="3b5e4514-36b0-4a74-846c-358da81f846c" providerId="ADAL" clId="{38ED10B5-2B42-4066-AB1D-E15480FE18DA}" dt="2025-05-13T20:04:26.843" v="77" actId="21"/>
          <ac:picMkLst>
            <pc:docMk/>
            <pc:sldMk cId="2184646930" sldId="521"/>
            <ac:picMk id="7" creationId="{21CDB552-CA6B-1FC6-324E-E3A67970324D}"/>
          </ac:picMkLst>
        </pc:picChg>
      </pc:sldChg>
      <pc:sldChg chg="addSp delSp modSp add mod">
        <pc:chgData name="Ashley Sanasie" userId="3b5e4514-36b0-4a74-846c-358da81f846c" providerId="ADAL" clId="{38ED10B5-2B42-4066-AB1D-E15480FE18DA}" dt="2025-05-13T20:06:42.247" v="102" actId="14100"/>
        <pc:sldMkLst>
          <pc:docMk/>
          <pc:sldMk cId="893878366" sldId="522"/>
        </pc:sldMkLst>
        <pc:spChg chg="add del mod">
          <ac:chgData name="Ashley Sanasie" userId="3b5e4514-36b0-4a74-846c-358da81f846c" providerId="ADAL" clId="{38ED10B5-2B42-4066-AB1D-E15480FE18DA}" dt="2025-05-13T20:05:48.809" v="87" actId="931"/>
          <ac:spMkLst>
            <pc:docMk/>
            <pc:sldMk cId="893878366" sldId="522"/>
            <ac:spMk id="4" creationId="{59358521-29E9-12AF-2046-EAB7C81BA2E9}"/>
          </ac:spMkLst>
        </pc:spChg>
        <pc:spChg chg="add del mod">
          <ac:chgData name="Ashley Sanasie" userId="3b5e4514-36b0-4a74-846c-358da81f846c" providerId="ADAL" clId="{38ED10B5-2B42-4066-AB1D-E15480FE18DA}" dt="2025-05-13T20:06:29.593" v="96" actId="931"/>
          <ac:spMkLst>
            <pc:docMk/>
            <pc:sldMk cId="893878366" sldId="522"/>
            <ac:spMk id="9" creationId="{C2011C40-005C-90B5-EA2A-E2F099A5B6B7}"/>
          </ac:spMkLst>
        </pc:spChg>
        <pc:picChg chg="add del mod">
          <ac:chgData name="Ashley Sanasie" userId="3b5e4514-36b0-4a74-846c-358da81f846c" providerId="ADAL" clId="{38ED10B5-2B42-4066-AB1D-E15480FE18DA}" dt="2025-05-13T20:06:12.717" v="95" actId="478"/>
          <ac:picMkLst>
            <pc:docMk/>
            <pc:sldMk cId="893878366" sldId="522"/>
            <ac:picMk id="6" creationId="{D1E704AA-477D-DB03-C3C4-08F9FC7A52D2}"/>
          </ac:picMkLst>
        </pc:picChg>
        <pc:picChg chg="del">
          <ac:chgData name="Ashley Sanasie" userId="3b5e4514-36b0-4a74-846c-358da81f846c" providerId="ADAL" clId="{38ED10B5-2B42-4066-AB1D-E15480FE18DA}" dt="2025-05-13T20:05:09.892" v="86" actId="21"/>
          <ac:picMkLst>
            <pc:docMk/>
            <pc:sldMk cId="893878366" sldId="522"/>
            <ac:picMk id="7" creationId="{37EB885C-72A0-AB0D-9C98-BC99D9EDA461}"/>
          </ac:picMkLst>
        </pc:picChg>
        <pc:picChg chg="add mod">
          <ac:chgData name="Ashley Sanasie" userId="3b5e4514-36b0-4a74-846c-358da81f846c" providerId="ADAL" clId="{38ED10B5-2B42-4066-AB1D-E15480FE18DA}" dt="2025-05-13T20:06:42.247" v="102" actId="14100"/>
          <ac:picMkLst>
            <pc:docMk/>
            <pc:sldMk cId="893878366" sldId="522"/>
            <ac:picMk id="11" creationId="{9ED68E45-A011-D463-E9BF-F1721946EA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9886D-76F1-4012-9068-9CAD157DAD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5E85-24FC-45A0-82B9-0D37B6AD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2D287D-E9E8-4143-B25C-88892B2EC8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8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4BC9EEE-73D0-4D7B-AC0A-8298B9CB95E3}"/>
              </a:ext>
            </a:extLst>
          </p:cNvPr>
          <p:cNvSpPr/>
          <p:nvPr userDrawn="1"/>
        </p:nvSpPr>
        <p:spPr>
          <a:xfrm>
            <a:off x="6558455" y="0"/>
            <a:ext cx="5648841" cy="6880860"/>
          </a:xfrm>
          <a:custGeom>
            <a:avLst/>
            <a:gdLst>
              <a:gd name="connsiteX0" fmla="*/ 2404093 w 7590046"/>
              <a:gd name="connsiteY0" fmla="*/ 0 h 6858000"/>
              <a:gd name="connsiteX1" fmla="*/ 7590046 w 7590046"/>
              <a:gd name="connsiteY1" fmla="*/ 0 h 6858000"/>
              <a:gd name="connsiteX2" fmla="*/ 7590046 w 7590046"/>
              <a:gd name="connsiteY2" fmla="*/ 6858000 h 6858000"/>
              <a:gd name="connsiteX3" fmla="*/ 338057 w 7590046"/>
              <a:gd name="connsiteY3" fmla="*/ 6858000 h 6858000"/>
              <a:gd name="connsiteX4" fmla="*/ 274493 w 7590046"/>
              <a:gd name="connsiteY4" fmla="*/ 6670144 h 6858000"/>
              <a:gd name="connsiteX5" fmla="*/ 0 w 7590046"/>
              <a:gd name="connsiteY5" fmla="*/ 4854544 h 6858000"/>
              <a:gd name="connsiteX6" fmla="*/ 2221848 w 7590046"/>
              <a:gd name="connsiteY6" fmla="*/ 143217 h 6858000"/>
              <a:gd name="connsiteX0" fmla="*/ 2404093 w 7590046"/>
              <a:gd name="connsiteY0" fmla="*/ 0 h 6858000"/>
              <a:gd name="connsiteX1" fmla="*/ 7590046 w 7590046"/>
              <a:gd name="connsiteY1" fmla="*/ 0 h 6858000"/>
              <a:gd name="connsiteX2" fmla="*/ 3519799 w 7590046"/>
              <a:gd name="connsiteY2" fmla="*/ 6709410 h 6858000"/>
              <a:gd name="connsiteX3" fmla="*/ 338057 w 7590046"/>
              <a:gd name="connsiteY3" fmla="*/ 6858000 h 6858000"/>
              <a:gd name="connsiteX4" fmla="*/ 274493 w 7590046"/>
              <a:gd name="connsiteY4" fmla="*/ 6670144 h 6858000"/>
              <a:gd name="connsiteX5" fmla="*/ 0 w 7590046"/>
              <a:gd name="connsiteY5" fmla="*/ 4854544 h 6858000"/>
              <a:gd name="connsiteX6" fmla="*/ 2221848 w 7590046"/>
              <a:gd name="connsiteY6" fmla="*/ 143217 h 6858000"/>
              <a:gd name="connsiteX7" fmla="*/ 2404093 w 7590046"/>
              <a:gd name="connsiteY7" fmla="*/ 0 h 6858000"/>
              <a:gd name="connsiteX0" fmla="*/ 2404093 w 7590046"/>
              <a:gd name="connsiteY0" fmla="*/ 0 h 6880860"/>
              <a:gd name="connsiteX1" fmla="*/ 7590046 w 7590046"/>
              <a:gd name="connsiteY1" fmla="*/ 0 h 6880860"/>
              <a:gd name="connsiteX2" fmla="*/ 6496743 w 7590046"/>
              <a:gd name="connsiteY2" fmla="*/ 6880860 h 6880860"/>
              <a:gd name="connsiteX3" fmla="*/ 338057 w 7590046"/>
              <a:gd name="connsiteY3" fmla="*/ 6858000 h 6880860"/>
              <a:gd name="connsiteX4" fmla="*/ 274493 w 7590046"/>
              <a:gd name="connsiteY4" fmla="*/ 6670144 h 6880860"/>
              <a:gd name="connsiteX5" fmla="*/ 0 w 7590046"/>
              <a:gd name="connsiteY5" fmla="*/ 4854544 h 6880860"/>
              <a:gd name="connsiteX6" fmla="*/ 2221848 w 7590046"/>
              <a:gd name="connsiteY6" fmla="*/ 143217 h 6880860"/>
              <a:gd name="connsiteX7" fmla="*/ 2404093 w 7590046"/>
              <a:gd name="connsiteY7" fmla="*/ 0 h 6880860"/>
              <a:gd name="connsiteX0" fmla="*/ 2404093 w 6509916"/>
              <a:gd name="connsiteY0" fmla="*/ 0 h 6880860"/>
              <a:gd name="connsiteX1" fmla="*/ 6509916 w 6509916"/>
              <a:gd name="connsiteY1" fmla="*/ 0 h 6880860"/>
              <a:gd name="connsiteX2" fmla="*/ 6496743 w 6509916"/>
              <a:gd name="connsiteY2" fmla="*/ 6880860 h 6880860"/>
              <a:gd name="connsiteX3" fmla="*/ 338057 w 6509916"/>
              <a:gd name="connsiteY3" fmla="*/ 6858000 h 6880860"/>
              <a:gd name="connsiteX4" fmla="*/ 274493 w 6509916"/>
              <a:gd name="connsiteY4" fmla="*/ 6670144 h 6880860"/>
              <a:gd name="connsiteX5" fmla="*/ 0 w 6509916"/>
              <a:gd name="connsiteY5" fmla="*/ 4854544 h 6880860"/>
              <a:gd name="connsiteX6" fmla="*/ 2221848 w 6509916"/>
              <a:gd name="connsiteY6" fmla="*/ 143217 h 6880860"/>
              <a:gd name="connsiteX7" fmla="*/ 2404093 w 6509916"/>
              <a:gd name="connsiteY7" fmla="*/ 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9916" h="6880860">
                <a:moveTo>
                  <a:pt x="2404093" y="0"/>
                </a:moveTo>
                <a:lnTo>
                  <a:pt x="6509916" y="0"/>
                </a:lnTo>
                <a:lnTo>
                  <a:pt x="6496743" y="6880860"/>
                </a:lnTo>
                <a:lnTo>
                  <a:pt x="338057" y="6858000"/>
                </a:lnTo>
                <a:lnTo>
                  <a:pt x="274493" y="6670144"/>
                </a:lnTo>
                <a:cubicBezTo>
                  <a:pt x="96101" y="6096596"/>
                  <a:pt x="0" y="5486793"/>
                  <a:pt x="0" y="4854544"/>
                </a:cubicBezTo>
                <a:cubicBezTo>
                  <a:pt x="0" y="2957798"/>
                  <a:pt x="864910" y="1263061"/>
                  <a:pt x="2221848" y="143217"/>
                </a:cubicBezTo>
                <a:lnTo>
                  <a:pt x="2404093" y="0"/>
                </a:lnTo>
                <a:close/>
              </a:path>
            </a:pathLst>
          </a:custGeom>
          <a:solidFill>
            <a:srgbClr val="007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8A7608-B5A8-094C-BC07-7FAA68AFB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8" y="960857"/>
            <a:ext cx="1756496" cy="8187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36B885-0F63-5F46-B0C6-7D67DF7F541A}"/>
              </a:ext>
            </a:extLst>
          </p:cNvPr>
          <p:cNvSpPr/>
          <p:nvPr userDrawn="1"/>
        </p:nvSpPr>
        <p:spPr>
          <a:xfrm>
            <a:off x="1097280" y="4169350"/>
            <a:ext cx="9852425" cy="93351"/>
          </a:xfrm>
          <a:prstGeom prst="rect">
            <a:avLst/>
          </a:prstGeom>
          <a:gradFill>
            <a:gsLst>
              <a:gs pos="0">
                <a:schemeClr val="accent3"/>
              </a:gs>
              <a:gs pos="52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22B5143B-B6B3-0943-8DFD-73C315328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9747" y="4410222"/>
            <a:ext cx="5352508" cy="67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Master subtitle</a:t>
            </a:r>
          </a:p>
        </p:txBody>
      </p:sp>
      <p:sp>
        <p:nvSpPr>
          <p:cNvPr id="8" name="Title 23">
            <a:extLst>
              <a:ext uri="{FF2B5EF4-FFF2-40B4-BE49-F238E27FC236}">
                <a16:creationId xmlns:a16="http://schemas.microsoft.com/office/drawing/2014/main" id="{E736768B-89BF-8246-91F7-F1490DAB1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421" y="3020995"/>
            <a:ext cx="10515600" cy="126232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MASTER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4351E65-AC3B-3C44-800D-4D92CA4BF0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2473026"/>
            <a:ext cx="6602598" cy="558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Master intro style</a:t>
            </a:r>
          </a:p>
        </p:txBody>
      </p:sp>
    </p:spTree>
    <p:extLst>
      <p:ext uri="{BB962C8B-B14F-4D97-AF65-F5344CB8AC3E}">
        <p14:creationId xmlns:p14="http://schemas.microsoft.com/office/powerpoint/2010/main" val="409605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DAA6-4B98-4DE9-B06D-EAFCF1B56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06894-8339-486C-8A13-8F9A26C9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837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347C-4F13-4C88-8E23-FA8CF33FB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68350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C90CE1-E0FB-4F13-A98E-6DBC3E2FE7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15000" y="1451782"/>
            <a:ext cx="5400040" cy="4351338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73B7A1-BE01-410D-8459-A8DE71E7D442}"/>
              </a:ext>
            </a:extLst>
          </p:cNvPr>
          <p:cNvCxnSpPr>
            <a:cxnSpLocks/>
          </p:cNvCxnSpPr>
          <p:nvPr userDrawn="1"/>
        </p:nvCxnSpPr>
        <p:spPr>
          <a:xfrm>
            <a:off x="922667" y="1173961"/>
            <a:ext cx="10431133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C15D48E-DD66-4871-9558-764802E3B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05" y="1444796"/>
            <a:ext cx="4386313" cy="47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3560-40FB-4734-A740-E39EDD7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51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9120-8557-436E-9315-C98D36E3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414"/>
          </a:xfrm>
        </p:spPr>
        <p:txBody>
          <a:bodyPr/>
          <a:lstStyle>
            <a:lvl1pPr>
              <a:buClr>
                <a:srgbClr val="0076A9"/>
              </a:buClr>
              <a:defRPr>
                <a:solidFill>
                  <a:schemeClr val="bg1">
                    <a:lumMod val="10000"/>
                  </a:schemeClr>
                </a:solidFill>
              </a:defRPr>
            </a:lvl1pPr>
            <a:lvl2pPr>
              <a:buClr>
                <a:srgbClr val="0076A9"/>
              </a:buClr>
              <a:defRPr>
                <a:solidFill>
                  <a:schemeClr val="bg1">
                    <a:lumMod val="10000"/>
                  </a:schemeClr>
                </a:solidFill>
              </a:defRPr>
            </a:lvl2pPr>
            <a:lvl3pPr marL="1143000" indent="-228600">
              <a:buClr>
                <a:srgbClr val="0076A9"/>
              </a:buClr>
              <a:buFont typeface="Wingdings" panose="05000000000000000000" pitchFamily="2" charset="2"/>
              <a:buChar char="ü"/>
              <a:defRPr>
                <a:solidFill>
                  <a:schemeClr val="bg1">
                    <a:lumMod val="10000"/>
                  </a:schemeClr>
                </a:solidFill>
              </a:defRPr>
            </a:lvl3pPr>
            <a:lvl4pPr marL="1600200" indent="-228600">
              <a:buClr>
                <a:srgbClr val="0076A9"/>
              </a:buClr>
              <a:buFont typeface="Wingdings" panose="05000000000000000000" pitchFamily="2" charset="2"/>
              <a:buChar char="ü"/>
              <a:defRPr>
                <a:solidFill>
                  <a:schemeClr val="bg1">
                    <a:lumMod val="10000"/>
                  </a:schemeClr>
                </a:solidFill>
              </a:defRPr>
            </a:lvl4pPr>
            <a:lvl5pPr marL="2057400" indent="-228600">
              <a:buClr>
                <a:srgbClr val="0076A9"/>
              </a:buClr>
              <a:buFont typeface="Wingdings" panose="05000000000000000000" pitchFamily="2" charset="2"/>
              <a:buChar char="ü"/>
              <a:defRPr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D012FA-C855-4534-8E19-EC2C57B6EA61}"/>
              </a:ext>
            </a:extLst>
          </p:cNvPr>
          <p:cNvCxnSpPr>
            <a:cxnSpLocks/>
          </p:cNvCxnSpPr>
          <p:nvPr userDrawn="1"/>
        </p:nvCxnSpPr>
        <p:spPr>
          <a:xfrm>
            <a:off x="922667" y="1173961"/>
            <a:ext cx="10431133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28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0C6AB3-2F93-4166-86DA-65C5FA7BA5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8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93545F5-E85F-4463-9EF8-9B7AF7C7E59F}"/>
              </a:ext>
            </a:extLst>
          </p:cNvPr>
          <p:cNvSpPr/>
          <p:nvPr userDrawn="1"/>
        </p:nvSpPr>
        <p:spPr>
          <a:xfrm>
            <a:off x="6558455" y="0"/>
            <a:ext cx="5648841" cy="6880860"/>
          </a:xfrm>
          <a:custGeom>
            <a:avLst/>
            <a:gdLst>
              <a:gd name="connsiteX0" fmla="*/ 2404093 w 7590046"/>
              <a:gd name="connsiteY0" fmla="*/ 0 h 6858000"/>
              <a:gd name="connsiteX1" fmla="*/ 7590046 w 7590046"/>
              <a:gd name="connsiteY1" fmla="*/ 0 h 6858000"/>
              <a:gd name="connsiteX2" fmla="*/ 7590046 w 7590046"/>
              <a:gd name="connsiteY2" fmla="*/ 6858000 h 6858000"/>
              <a:gd name="connsiteX3" fmla="*/ 338057 w 7590046"/>
              <a:gd name="connsiteY3" fmla="*/ 6858000 h 6858000"/>
              <a:gd name="connsiteX4" fmla="*/ 274493 w 7590046"/>
              <a:gd name="connsiteY4" fmla="*/ 6670144 h 6858000"/>
              <a:gd name="connsiteX5" fmla="*/ 0 w 7590046"/>
              <a:gd name="connsiteY5" fmla="*/ 4854544 h 6858000"/>
              <a:gd name="connsiteX6" fmla="*/ 2221848 w 7590046"/>
              <a:gd name="connsiteY6" fmla="*/ 143217 h 6858000"/>
              <a:gd name="connsiteX0" fmla="*/ 2404093 w 7590046"/>
              <a:gd name="connsiteY0" fmla="*/ 0 h 6858000"/>
              <a:gd name="connsiteX1" fmla="*/ 7590046 w 7590046"/>
              <a:gd name="connsiteY1" fmla="*/ 0 h 6858000"/>
              <a:gd name="connsiteX2" fmla="*/ 3519799 w 7590046"/>
              <a:gd name="connsiteY2" fmla="*/ 6709410 h 6858000"/>
              <a:gd name="connsiteX3" fmla="*/ 338057 w 7590046"/>
              <a:gd name="connsiteY3" fmla="*/ 6858000 h 6858000"/>
              <a:gd name="connsiteX4" fmla="*/ 274493 w 7590046"/>
              <a:gd name="connsiteY4" fmla="*/ 6670144 h 6858000"/>
              <a:gd name="connsiteX5" fmla="*/ 0 w 7590046"/>
              <a:gd name="connsiteY5" fmla="*/ 4854544 h 6858000"/>
              <a:gd name="connsiteX6" fmla="*/ 2221848 w 7590046"/>
              <a:gd name="connsiteY6" fmla="*/ 143217 h 6858000"/>
              <a:gd name="connsiteX7" fmla="*/ 2404093 w 7590046"/>
              <a:gd name="connsiteY7" fmla="*/ 0 h 6858000"/>
              <a:gd name="connsiteX0" fmla="*/ 2404093 w 7590046"/>
              <a:gd name="connsiteY0" fmla="*/ 0 h 6880860"/>
              <a:gd name="connsiteX1" fmla="*/ 7590046 w 7590046"/>
              <a:gd name="connsiteY1" fmla="*/ 0 h 6880860"/>
              <a:gd name="connsiteX2" fmla="*/ 6496743 w 7590046"/>
              <a:gd name="connsiteY2" fmla="*/ 6880860 h 6880860"/>
              <a:gd name="connsiteX3" fmla="*/ 338057 w 7590046"/>
              <a:gd name="connsiteY3" fmla="*/ 6858000 h 6880860"/>
              <a:gd name="connsiteX4" fmla="*/ 274493 w 7590046"/>
              <a:gd name="connsiteY4" fmla="*/ 6670144 h 6880860"/>
              <a:gd name="connsiteX5" fmla="*/ 0 w 7590046"/>
              <a:gd name="connsiteY5" fmla="*/ 4854544 h 6880860"/>
              <a:gd name="connsiteX6" fmla="*/ 2221848 w 7590046"/>
              <a:gd name="connsiteY6" fmla="*/ 143217 h 6880860"/>
              <a:gd name="connsiteX7" fmla="*/ 2404093 w 7590046"/>
              <a:gd name="connsiteY7" fmla="*/ 0 h 6880860"/>
              <a:gd name="connsiteX0" fmla="*/ 2404093 w 6509916"/>
              <a:gd name="connsiteY0" fmla="*/ 0 h 6880860"/>
              <a:gd name="connsiteX1" fmla="*/ 6509916 w 6509916"/>
              <a:gd name="connsiteY1" fmla="*/ 0 h 6880860"/>
              <a:gd name="connsiteX2" fmla="*/ 6496743 w 6509916"/>
              <a:gd name="connsiteY2" fmla="*/ 6880860 h 6880860"/>
              <a:gd name="connsiteX3" fmla="*/ 338057 w 6509916"/>
              <a:gd name="connsiteY3" fmla="*/ 6858000 h 6880860"/>
              <a:gd name="connsiteX4" fmla="*/ 274493 w 6509916"/>
              <a:gd name="connsiteY4" fmla="*/ 6670144 h 6880860"/>
              <a:gd name="connsiteX5" fmla="*/ 0 w 6509916"/>
              <a:gd name="connsiteY5" fmla="*/ 4854544 h 6880860"/>
              <a:gd name="connsiteX6" fmla="*/ 2221848 w 6509916"/>
              <a:gd name="connsiteY6" fmla="*/ 143217 h 6880860"/>
              <a:gd name="connsiteX7" fmla="*/ 2404093 w 6509916"/>
              <a:gd name="connsiteY7" fmla="*/ 0 h 688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9916" h="6880860">
                <a:moveTo>
                  <a:pt x="2404093" y="0"/>
                </a:moveTo>
                <a:lnTo>
                  <a:pt x="6509916" y="0"/>
                </a:lnTo>
                <a:lnTo>
                  <a:pt x="6496743" y="6880860"/>
                </a:lnTo>
                <a:lnTo>
                  <a:pt x="338057" y="6858000"/>
                </a:lnTo>
                <a:lnTo>
                  <a:pt x="274493" y="6670144"/>
                </a:lnTo>
                <a:cubicBezTo>
                  <a:pt x="96101" y="6096596"/>
                  <a:pt x="0" y="5486793"/>
                  <a:pt x="0" y="4854544"/>
                </a:cubicBezTo>
                <a:cubicBezTo>
                  <a:pt x="0" y="2957798"/>
                  <a:pt x="864910" y="1263061"/>
                  <a:pt x="2221848" y="143217"/>
                </a:cubicBezTo>
                <a:lnTo>
                  <a:pt x="2404093" y="0"/>
                </a:lnTo>
                <a:close/>
              </a:path>
            </a:pathLst>
          </a:custGeom>
          <a:solidFill>
            <a:srgbClr val="007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337433-3DEF-4A5A-ABB6-5500473F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3658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84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86B1-4A18-4F01-8022-15F1AF3E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40152-A31D-4021-BCE0-334A4134C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6A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06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C7C6-317A-42C5-A76E-C4882469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A4DE-7011-46E0-99B5-521E99637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D0A44-D294-4367-930A-0632CA949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50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50880C7-4ECC-4A50-A59A-6F48602E843A}"/>
              </a:ext>
            </a:extLst>
          </p:cNvPr>
          <p:cNvGrpSpPr/>
          <p:nvPr userDrawn="1"/>
        </p:nvGrpSpPr>
        <p:grpSpPr>
          <a:xfrm>
            <a:off x="3070107" y="2025115"/>
            <a:ext cx="5758378" cy="3245105"/>
            <a:chOff x="3070107" y="2025115"/>
            <a:chExt cx="5758378" cy="3245105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C71A8242-591C-41F9-8FF2-22BFE731D743}"/>
                </a:ext>
              </a:extLst>
            </p:cNvPr>
            <p:cNvSpPr/>
            <p:nvPr/>
          </p:nvSpPr>
          <p:spPr>
            <a:xfrm>
              <a:off x="3070107" y="2025115"/>
              <a:ext cx="3157026" cy="2539329"/>
            </a:xfrm>
            <a:custGeom>
              <a:avLst/>
              <a:gdLst>
                <a:gd name="connsiteX0" fmla="*/ 0 w 2764490"/>
                <a:gd name="connsiteY0" fmla="*/ 373599 h 2241551"/>
                <a:gd name="connsiteX1" fmla="*/ 373599 w 2764490"/>
                <a:gd name="connsiteY1" fmla="*/ 0 h 2241551"/>
                <a:gd name="connsiteX2" fmla="*/ 460748 w 2764490"/>
                <a:gd name="connsiteY2" fmla="*/ 0 h 2241551"/>
                <a:gd name="connsiteX3" fmla="*/ 460748 w 2764490"/>
                <a:gd name="connsiteY3" fmla="*/ 0 h 2241551"/>
                <a:gd name="connsiteX4" fmla="*/ 1151871 w 2764490"/>
                <a:gd name="connsiteY4" fmla="*/ 0 h 2241551"/>
                <a:gd name="connsiteX5" fmla="*/ 2390891 w 2764490"/>
                <a:gd name="connsiteY5" fmla="*/ 0 h 2241551"/>
                <a:gd name="connsiteX6" fmla="*/ 2764490 w 2764490"/>
                <a:gd name="connsiteY6" fmla="*/ 373599 h 2241551"/>
                <a:gd name="connsiteX7" fmla="*/ 2764490 w 2764490"/>
                <a:gd name="connsiteY7" fmla="*/ 1307571 h 2241551"/>
                <a:gd name="connsiteX8" fmla="*/ 2764490 w 2764490"/>
                <a:gd name="connsiteY8" fmla="*/ 1307571 h 2241551"/>
                <a:gd name="connsiteX9" fmla="*/ 2764490 w 2764490"/>
                <a:gd name="connsiteY9" fmla="*/ 1867959 h 2241551"/>
                <a:gd name="connsiteX10" fmla="*/ 2764490 w 2764490"/>
                <a:gd name="connsiteY10" fmla="*/ 1867952 h 2241551"/>
                <a:gd name="connsiteX11" fmla="*/ 2390891 w 2764490"/>
                <a:gd name="connsiteY11" fmla="*/ 2241551 h 2241551"/>
                <a:gd name="connsiteX12" fmla="*/ 1151871 w 2764490"/>
                <a:gd name="connsiteY12" fmla="*/ 2241551 h 2241551"/>
                <a:gd name="connsiteX13" fmla="*/ 806319 w 2764490"/>
                <a:gd name="connsiteY13" fmla="*/ 2521745 h 2241551"/>
                <a:gd name="connsiteX14" fmla="*/ 460748 w 2764490"/>
                <a:gd name="connsiteY14" fmla="*/ 2241551 h 2241551"/>
                <a:gd name="connsiteX15" fmla="*/ 373599 w 2764490"/>
                <a:gd name="connsiteY15" fmla="*/ 2241551 h 2241551"/>
                <a:gd name="connsiteX16" fmla="*/ 0 w 2764490"/>
                <a:gd name="connsiteY16" fmla="*/ 1867952 h 2241551"/>
                <a:gd name="connsiteX17" fmla="*/ 0 w 2764490"/>
                <a:gd name="connsiteY17" fmla="*/ 1867959 h 2241551"/>
                <a:gd name="connsiteX18" fmla="*/ 0 w 2764490"/>
                <a:gd name="connsiteY18" fmla="*/ 1307571 h 2241551"/>
                <a:gd name="connsiteX19" fmla="*/ 0 w 2764490"/>
                <a:gd name="connsiteY19" fmla="*/ 1307571 h 2241551"/>
                <a:gd name="connsiteX20" fmla="*/ 0 w 2764490"/>
                <a:gd name="connsiteY20" fmla="*/ 373599 h 2241551"/>
                <a:gd name="connsiteX0" fmla="*/ 0 w 2764490"/>
                <a:gd name="connsiteY0" fmla="*/ 373599 h 2539329"/>
                <a:gd name="connsiteX1" fmla="*/ 373599 w 2764490"/>
                <a:gd name="connsiteY1" fmla="*/ 0 h 2539329"/>
                <a:gd name="connsiteX2" fmla="*/ 460748 w 2764490"/>
                <a:gd name="connsiteY2" fmla="*/ 0 h 2539329"/>
                <a:gd name="connsiteX3" fmla="*/ 460748 w 2764490"/>
                <a:gd name="connsiteY3" fmla="*/ 0 h 2539329"/>
                <a:gd name="connsiteX4" fmla="*/ 1151871 w 2764490"/>
                <a:gd name="connsiteY4" fmla="*/ 0 h 2539329"/>
                <a:gd name="connsiteX5" fmla="*/ 2390891 w 2764490"/>
                <a:gd name="connsiteY5" fmla="*/ 0 h 2539329"/>
                <a:gd name="connsiteX6" fmla="*/ 2764490 w 2764490"/>
                <a:gd name="connsiteY6" fmla="*/ 373599 h 2539329"/>
                <a:gd name="connsiteX7" fmla="*/ 2764490 w 2764490"/>
                <a:gd name="connsiteY7" fmla="*/ 1307571 h 2539329"/>
                <a:gd name="connsiteX8" fmla="*/ 2764490 w 2764490"/>
                <a:gd name="connsiteY8" fmla="*/ 1307571 h 2539329"/>
                <a:gd name="connsiteX9" fmla="*/ 2764490 w 2764490"/>
                <a:gd name="connsiteY9" fmla="*/ 1867959 h 2539329"/>
                <a:gd name="connsiteX10" fmla="*/ 2764490 w 2764490"/>
                <a:gd name="connsiteY10" fmla="*/ 1867952 h 2539329"/>
                <a:gd name="connsiteX11" fmla="*/ 2390891 w 2764490"/>
                <a:gd name="connsiteY11" fmla="*/ 2241551 h 2539329"/>
                <a:gd name="connsiteX12" fmla="*/ 1151871 w 2764490"/>
                <a:gd name="connsiteY12" fmla="*/ 2241551 h 2539329"/>
                <a:gd name="connsiteX13" fmla="*/ 551342 w 2764490"/>
                <a:gd name="connsiteY13" fmla="*/ 2539329 h 2539329"/>
                <a:gd name="connsiteX14" fmla="*/ 460748 w 2764490"/>
                <a:gd name="connsiteY14" fmla="*/ 2241551 h 2539329"/>
                <a:gd name="connsiteX15" fmla="*/ 373599 w 2764490"/>
                <a:gd name="connsiteY15" fmla="*/ 2241551 h 2539329"/>
                <a:gd name="connsiteX16" fmla="*/ 0 w 2764490"/>
                <a:gd name="connsiteY16" fmla="*/ 1867952 h 2539329"/>
                <a:gd name="connsiteX17" fmla="*/ 0 w 2764490"/>
                <a:gd name="connsiteY17" fmla="*/ 1867959 h 2539329"/>
                <a:gd name="connsiteX18" fmla="*/ 0 w 2764490"/>
                <a:gd name="connsiteY18" fmla="*/ 1307571 h 2539329"/>
                <a:gd name="connsiteX19" fmla="*/ 0 w 2764490"/>
                <a:gd name="connsiteY19" fmla="*/ 1307571 h 2539329"/>
                <a:gd name="connsiteX20" fmla="*/ 0 w 2764490"/>
                <a:gd name="connsiteY20" fmla="*/ 373599 h 2539329"/>
                <a:gd name="connsiteX0" fmla="*/ 0 w 2764490"/>
                <a:gd name="connsiteY0" fmla="*/ 373599 h 2539329"/>
                <a:gd name="connsiteX1" fmla="*/ 373599 w 2764490"/>
                <a:gd name="connsiteY1" fmla="*/ 0 h 2539329"/>
                <a:gd name="connsiteX2" fmla="*/ 460748 w 2764490"/>
                <a:gd name="connsiteY2" fmla="*/ 0 h 2539329"/>
                <a:gd name="connsiteX3" fmla="*/ 460748 w 2764490"/>
                <a:gd name="connsiteY3" fmla="*/ 0 h 2539329"/>
                <a:gd name="connsiteX4" fmla="*/ 1151871 w 2764490"/>
                <a:gd name="connsiteY4" fmla="*/ 0 h 2539329"/>
                <a:gd name="connsiteX5" fmla="*/ 2390891 w 2764490"/>
                <a:gd name="connsiteY5" fmla="*/ 0 h 2539329"/>
                <a:gd name="connsiteX6" fmla="*/ 2764490 w 2764490"/>
                <a:gd name="connsiteY6" fmla="*/ 373599 h 2539329"/>
                <a:gd name="connsiteX7" fmla="*/ 2764490 w 2764490"/>
                <a:gd name="connsiteY7" fmla="*/ 1307571 h 2539329"/>
                <a:gd name="connsiteX8" fmla="*/ 2764490 w 2764490"/>
                <a:gd name="connsiteY8" fmla="*/ 1307571 h 2539329"/>
                <a:gd name="connsiteX9" fmla="*/ 2764490 w 2764490"/>
                <a:gd name="connsiteY9" fmla="*/ 1867959 h 2539329"/>
                <a:gd name="connsiteX10" fmla="*/ 2764490 w 2764490"/>
                <a:gd name="connsiteY10" fmla="*/ 1867952 h 2539329"/>
                <a:gd name="connsiteX11" fmla="*/ 2390891 w 2764490"/>
                <a:gd name="connsiteY11" fmla="*/ 2241551 h 2539329"/>
                <a:gd name="connsiteX12" fmla="*/ 808971 w 2764490"/>
                <a:gd name="connsiteY12" fmla="*/ 2223966 h 2539329"/>
                <a:gd name="connsiteX13" fmla="*/ 551342 w 2764490"/>
                <a:gd name="connsiteY13" fmla="*/ 2539329 h 2539329"/>
                <a:gd name="connsiteX14" fmla="*/ 460748 w 2764490"/>
                <a:gd name="connsiteY14" fmla="*/ 2241551 h 2539329"/>
                <a:gd name="connsiteX15" fmla="*/ 373599 w 2764490"/>
                <a:gd name="connsiteY15" fmla="*/ 2241551 h 2539329"/>
                <a:gd name="connsiteX16" fmla="*/ 0 w 2764490"/>
                <a:gd name="connsiteY16" fmla="*/ 1867952 h 2539329"/>
                <a:gd name="connsiteX17" fmla="*/ 0 w 2764490"/>
                <a:gd name="connsiteY17" fmla="*/ 1867959 h 2539329"/>
                <a:gd name="connsiteX18" fmla="*/ 0 w 2764490"/>
                <a:gd name="connsiteY18" fmla="*/ 1307571 h 2539329"/>
                <a:gd name="connsiteX19" fmla="*/ 0 w 2764490"/>
                <a:gd name="connsiteY19" fmla="*/ 1307571 h 2539329"/>
                <a:gd name="connsiteX20" fmla="*/ 0 w 2764490"/>
                <a:gd name="connsiteY20" fmla="*/ 373599 h 253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4490" h="2539329">
                  <a:moveTo>
                    <a:pt x="0" y="373599"/>
                  </a:moveTo>
                  <a:cubicBezTo>
                    <a:pt x="0" y="167266"/>
                    <a:pt x="167266" y="0"/>
                    <a:pt x="373599" y="0"/>
                  </a:cubicBezTo>
                  <a:lnTo>
                    <a:pt x="460748" y="0"/>
                  </a:lnTo>
                  <a:lnTo>
                    <a:pt x="460748" y="0"/>
                  </a:lnTo>
                  <a:lnTo>
                    <a:pt x="1151871" y="0"/>
                  </a:lnTo>
                  <a:lnTo>
                    <a:pt x="2390891" y="0"/>
                  </a:lnTo>
                  <a:cubicBezTo>
                    <a:pt x="2597224" y="0"/>
                    <a:pt x="2764490" y="167266"/>
                    <a:pt x="2764490" y="373599"/>
                  </a:cubicBezTo>
                  <a:lnTo>
                    <a:pt x="2764490" y="1307571"/>
                  </a:lnTo>
                  <a:lnTo>
                    <a:pt x="2764490" y="1307571"/>
                  </a:lnTo>
                  <a:lnTo>
                    <a:pt x="2764490" y="1867959"/>
                  </a:lnTo>
                  <a:lnTo>
                    <a:pt x="2764490" y="1867952"/>
                  </a:lnTo>
                  <a:cubicBezTo>
                    <a:pt x="2764490" y="2074285"/>
                    <a:pt x="2597224" y="2241551"/>
                    <a:pt x="2390891" y="2241551"/>
                  </a:cubicBezTo>
                  <a:lnTo>
                    <a:pt x="808971" y="2223966"/>
                  </a:lnTo>
                  <a:lnTo>
                    <a:pt x="551342" y="2539329"/>
                  </a:lnTo>
                  <a:lnTo>
                    <a:pt x="460748" y="2241551"/>
                  </a:lnTo>
                  <a:lnTo>
                    <a:pt x="373599" y="2241551"/>
                  </a:lnTo>
                  <a:cubicBezTo>
                    <a:pt x="167266" y="2241551"/>
                    <a:pt x="0" y="2074285"/>
                    <a:pt x="0" y="1867952"/>
                  </a:cubicBezTo>
                  <a:lnTo>
                    <a:pt x="0" y="1867959"/>
                  </a:lnTo>
                  <a:lnTo>
                    <a:pt x="0" y="1307571"/>
                  </a:lnTo>
                  <a:lnTo>
                    <a:pt x="0" y="1307571"/>
                  </a:lnTo>
                  <a:lnTo>
                    <a:pt x="0" y="373599"/>
                  </a:lnTo>
                  <a:close/>
                </a:path>
              </a:pathLst>
            </a:custGeom>
            <a:solidFill>
              <a:srgbClr val="018F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>
                <a:latin typeface="Arial" panose="020B0604020202020204" pitchFamily="34" charset="0"/>
              </a:endParaRPr>
            </a:p>
          </p:txBody>
        </p:sp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E3460549-1732-478A-BBE1-A0D02CEF85F7}"/>
                </a:ext>
              </a:extLst>
            </p:cNvPr>
            <p:cNvSpPr/>
            <p:nvPr/>
          </p:nvSpPr>
          <p:spPr>
            <a:xfrm>
              <a:off x="5519054" y="2590214"/>
              <a:ext cx="3309431" cy="2680006"/>
            </a:xfrm>
            <a:custGeom>
              <a:avLst/>
              <a:gdLst>
                <a:gd name="connsiteX0" fmla="*/ 0 w 3040939"/>
                <a:gd name="connsiteY0" fmla="*/ 373599 h 2241551"/>
                <a:gd name="connsiteX1" fmla="*/ 373599 w 3040939"/>
                <a:gd name="connsiteY1" fmla="*/ 0 h 2241551"/>
                <a:gd name="connsiteX2" fmla="*/ 506823 w 3040939"/>
                <a:gd name="connsiteY2" fmla="*/ 0 h 2241551"/>
                <a:gd name="connsiteX3" fmla="*/ 506823 w 3040939"/>
                <a:gd name="connsiteY3" fmla="*/ 0 h 2241551"/>
                <a:gd name="connsiteX4" fmla="*/ 1267058 w 3040939"/>
                <a:gd name="connsiteY4" fmla="*/ 0 h 2241551"/>
                <a:gd name="connsiteX5" fmla="*/ 2667340 w 3040939"/>
                <a:gd name="connsiteY5" fmla="*/ 0 h 2241551"/>
                <a:gd name="connsiteX6" fmla="*/ 3040939 w 3040939"/>
                <a:gd name="connsiteY6" fmla="*/ 373599 h 2241551"/>
                <a:gd name="connsiteX7" fmla="*/ 3040939 w 3040939"/>
                <a:gd name="connsiteY7" fmla="*/ 1307571 h 2241551"/>
                <a:gd name="connsiteX8" fmla="*/ 3040939 w 3040939"/>
                <a:gd name="connsiteY8" fmla="*/ 1307571 h 2241551"/>
                <a:gd name="connsiteX9" fmla="*/ 3040939 w 3040939"/>
                <a:gd name="connsiteY9" fmla="*/ 1867959 h 2241551"/>
                <a:gd name="connsiteX10" fmla="*/ 3040939 w 3040939"/>
                <a:gd name="connsiteY10" fmla="*/ 1867952 h 2241551"/>
                <a:gd name="connsiteX11" fmla="*/ 2667340 w 3040939"/>
                <a:gd name="connsiteY11" fmla="*/ 2241551 h 2241551"/>
                <a:gd name="connsiteX12" fmla="*/ 1267058 w 3040939"/>
                <a:gd name="connsiteY12" fmla="*/ 2241551 h 2241551"/>
                <a:gd name="connsiteX13" fmla="*/ 886951 w 3040939"/>
                <a:gd name="connsiteY13" fmla="*/ 2521745 h 2241551"/>
                <a:gd name="connsiteX14" fmla="*/ 506823 w 3040939"/>
                <a:gd name="connsiteY14" fmla="*/ 2241551 h 2241551"/>
                <a:gd name="connsiteX15" fmla="*/ 373599 w 3040939"/>
                <a:gd name="connsiteY15" fmla="*/ 2241551 h 2241551"/>
                <a:gd name="connsiteX16" fmla="*/ 0 w 3040939"/>
                <a:gd name="connsiteY16" fmla="*/ 1867952 h 2241551"/>
                <a:gd name="connsiteX17" fmla="*/ 0 w 3040939"/>
                <a:gd name="connsiteY17" fmla="*/ 1867959 h 2241551"/>
                <a:gd name="connsiteX18" fmla="*/ 0 w 3040939"/>
                <a:gd name="connsiteY18" fmla="*/ 1307571 h 2241551"/>
                <a:gd name="connsiteX19" fmla="*/ 0 w 3040939"/>
                <a:gd name="connsiteY19" fmla="*/ 1307571 h 2241551"/>
                <a:gd name="connsiteX20" fmla="*/ 0 w 3040939"/>
                <a:gd name="connsiteY20" fmla="*/ 373599 h 2241551"/>
                <a:gd name="connsiteX0" fmla="*/ 0 w 3040939"/>
                <a:gd name="connsiteY0" fmla="*/ 373599 h 2715176"/>
                <a:gd name="connsiteX1" fmla="*/ 373599 w 3040939"/>
                <a:gd name="connsiteY1" fmla="*/ 0 h 2715176"/>
                <a:gd name="connsiteX2" fmla="*/ 506823 w 3040939"/>
                <a:gd name="connsiteY2" fmla="*/ 0 h 2715176"/>
                <a:gd name="connsiteX3" fmla="*/ 506823 w 3040939"/>
                <a:gd name="connsiteY3" fmla="*/ 0 h 2715176"/>
                <a:gd name="connsiteX4" fmla="*/ 1267058 w 3040939"/>
                <a:gd name="connsiteY4" fmla="*/ 0 h 2715176"/>
                <a:gd name="connsiteX5" fmla="*/ 2667340 w 3040939"/>
                <a:gd name="connsiteY5" fmla="*/ 0 h 2715176"/>
                <a:gd name="connsiteX6" fmla="*/ 3040939 w 3040939"/>
                <a:gd name="connsiteY6" fmla="*/ 373599 h 2715176"/>
                <a:gd name="connsiteX7" fmla="*/ 3040939 w 3040939"/>
                <a:gd name="connsiteY7" fmla="*/ 1307571 h 2715176"/>
                <a:gd name="connsiteX8" fmla="*/ 3040939 w 3040939"/>
                <a:gd name="connsiteY8" fmla="*/ 1307571 h 2715176"/>
                <a:gd name="connsiteX9" fmla="*/ 3040939 w 3040939"/>
                <a:gd name="connsiteY9" fmla="*/ 1867959 h 2715176"/>
                <a:gd name="connsiteX10" fmla="*/ 3040939 w 3040939"/>
                <a:gd name="connsiteY10" fmla="*/ 1867952 h 2715176"/>
                <a:gd name="connsiteX11" fmla="*/ 2667340 w 3040939"/>
                <a:gd name="connsiteY11" fmla="*/ 2241551 h 2715176"/>
                <a:gd name="connsiteX12" fmla="*/ 1267058 w 3040939"/>
                <a:gd name="connsiteY12" fmla="*/ 2241551 h 2715176"/>
                <a:gd name="connsiteX13" fmla="*/ 1282605 w 3040939"/>
                <a:gd name="connsiteY13" fmla="*/ 2715176 h 2715176"/>
                <a:gd name="connsiteX14" fmla="*/ 506823 w 3040939"/>
                <a:gd name="connsiteY14" fmla="*/ 2241551 h 2715176"/>
                <a:gd name="connsiteX15" fmla="*/ 373599 w 3040939"/>
                <a:gd name="connsiteY15" fmla="*/ 2241551 h 2715176"/>
                <a:gd name="connsiteX16" fmla="*/ 0 w 3040939"/>
                <a:gd name="connsiteY16" fmla="*/ 1867952 h 2715176"/>
                <a:gd name="connsiteX17" fmla="*/ 0 w 3040939"/>
                <a:gd name="connsiteY17" fmla="*/ 1867959 h 2715176"/>
                <a:gd name="connsiteX18" fmla="*/ 0 w 3040939"/>
                <a:gd name="connsiteY18" fmla="*/ 1307571 h 2715176"/>
                <a:gd name="connsiteX19" fmla="*/ 0 w 3040939"/>
                <a:gd name="connsiteY19" fmla="*/ 1307571 h 2715176"/>
                <a:gd name="connsiteX20" fmla="*/ 0 w 3040939"/>
                <a:gd name="connsiteY20" fmla="*/ 373599 h 2715176"/>
                <a:gd name="connsiteX0" fmla="*/ 0 w 3040939"/>
                <a:gd name="connsiteY0" fmla="*/ 373599 h 2715176"/>
                <a:gd name="connsiteX1" fmla="*/ 373599 w 3040939"/>
                <a:gd name="connsiteY1" fmla="*/ 0 h 2715176"/>
                <a:gd name="connsiteX2" fmla="*/ 506823 w 3040939"/>
                <a:gd name="connsiteY2" fmla="*/ 0 h 2715176"/>
                <a:gd name="connsiteX3" fmla="*/ 506823 w 3040939"/>
                <a:gd name="connsiteY3" fmla="*/ 0 h 2715176"/>
                <a:gd name="connsiteX4" fmla="*/ 1267058 w 3040939"/>
                <a:gd name="connsiteY4" fmla="*/ 0 h 2715176"/>
                <a:gd name="connsiteX5" fmla="*/ 2667340 w 3040939"/>
                <a:gd name="connsiteY5" fmla="*/ 0 h 2715176"/>
                <a:gd name="connsiteX6" fmla="*/ 3040939 w 3040939"/>
                <a:gd name="connsiteY6" fmla="*/ 373599 h 2715176"/>
                <a:gd name="connsiteX7" fmla="*/ 3040939 w 3040939"/>
                <a:gd name="connsiteY7" fmla="*/ 1307571 h 2715176"/>
                <a:gd name="connsiteX8" fmla="*/ 3040939 w 3040939"/>
                <a:gd name="connsiteY8" fmla="*/ 1307571 h 2715176"/>
                <a:gd name="connsiteX9" fmla="*/ 3040939 w 3040939"/>
                <a:gd name="connsiteY9" fmla="*/ 1867959 h 2715176"/>
                <a:gd name="connsiteX10" fmla="*/ 3040939 w 3040939"/>
                <a:gd name="connsiteY10" fmla="*/ 1867952 h 2715176"/>
                <a:gd name="connsiteX11" fmla="*/ 2667340 w 3040939"/>
                <a:gd name="connsiteY11" fmla="*/ 2241551 h 2715176"/>
                <a:gd name="connsiteX12" fmla="*/ 2031989 w 3040939"/>
                <a:gd name="connsiteY12" fmla="*/ 2241551 h 2715176"/>
                <a:gd name="connsiteX13" fmla="*/ 1282605 w 3040939"/>
                <a:gd name="connsiteY13" fmla="*/ 2715176 h 2715176"/>
                <a:gd name="connsiteX14" fmla="*/ 506823 w 3040939"/>
                <a:gd name="connsiteY14" fmla="*/ 2241551 h 2715176"/>
                <a:gd name="connsiteX15" fmla="*/ 373599 w 3040939"/>
                <a:gd name="connsiteY15" fmla="*/ 2241551 h 2715176"/>
                <a:gd name="connsiteX16" fmla="*/ 0 w 3040939"/>
                <a:gd name="connsiteY16" fmla="*/ 1867952 h 2715176"/>
                <a:gd name="connsiteX17" fmla="*/ 0 w 3040939"/>
                <a:gd name="connsiteY17" fmla="*/ 1867959 h 2715176"/>
                <a:gd name="connsiteX18" fmla="*/ 0 w 3040939"/>
                <a:gd name="connsiteY18" fmla="*/ 1307571 h 2715176"/>
                <a:gd name="connsiteX19" fmla="*/ 0 w 3040939"/>
                <a:gd name="connsiteY19" fmla="*/ 1307571 h 2715176"/>
                <a:gd name="connsiteX20" fmla="*/ 0 w 3040939"/>
                <a:gd name="connsiteY20" fmla="*/ 373599 h 2715176"/>
                <a:gd name="connsiteX0" fmla="*/ 0 w 3040939"/>
                <a:gd name="connsiteY0" fmla="*/ 373599 h 2715176"/>
                <a:gd name="connsiteX1" fmla="*/ 373599 w 3040939"/>
                <a:gd name="connsiteY1" fmla="*/ 0 h 2715176"/>
                <a:gd name="connsiteX2" fmla="*/ 506823 w 3040939"/>
                <a:gd name="connsiteY2" fmla="*/ 0 h 2715176"/>
                <a:gd name="connsiteX3" fmla="*/ 506823 w 3040939"/>
                <a:gd name="connsiteY3" fmla="*/ 0 h 2715176"/>
                <a:gd name="connsiteX4" fmla="*/ 1267058 w 3040939"/>
                <a:gd name="connsiteY4" fmla="*/ 0 h 2715176"/>
                <a:gd name="connsiteX5" fmla="*/ 2667340 w 3040939"/>
                <a:gd name="connsiteY5" fmla="*/ 0 h 2715176"/>
                <a:gd name="connsiteX6" fmla="*/ 3040939 w 3040939"/>
                <a:gd name="connsiteY6" fmla="*/ 373599 h 2715176"/>
                <a:gd name="connsiteX7" fmla="*/ 3040939 w 3040939"/>
                <a:gd name="connsiteY7" fmla="*/ 1307571 h 2715176"/>
                <a:gd name="connsiteX8" fmla="*/ 3040939 w 3040939"/>
                <a:gd name="connsiteY8" fmla="*/ 1307571 h 2715176"/>
                <a:gd name="connsiteX9" fmla="*/ 3040939 w 3040939"/>
                <a:gd name="connsiteY9" fmla="*/ 1867959 h 2715176"/>
                <a:gd name="connsiteX10" fmla="*/ 3040939 w 3040939"/>
                <a:gd name="connsiteY10" fmla="*/ 1867952 h 2715176"/>
                <a:gd name="connsiteX11" fmla="*/ 2667340 w 3040939"/>
                <a:gd name="connsiteY11" fmla="*/ 2241551 h 2715176"/>
                <a:gd name="connsiteX12" fmla="*/ 2031989 w 3040939"/>
                <a:gd name="connsiteY12" fmla="*/ 2241551 h 2715176"/>
                <a:gd name="connsiteX13" fmla="*/ 1282605 w 3040939"/>
                <a:gd name="connsiteY13" fmla="*/ 2715176 h 2715176"/>
                <a:gd name="connsiteX14" fmla="*/ 1438808 w 3040939"/>
                <a:gd name="connsiteY14" fmla="*/ 2285513 h 2715176"/>
                <a:gd name="connsiteX15" fmla="*/ 373599 w 3040939"/>
                <a:gd name="connsiteY15" fmla="*/ 2241551 h 2715176"/>
                <a:gd name="connsiteX16" fmla="*/ 0 w 3040939"/>
                <a:gd name="connsiteY16" fmla="*/ 1867952 h 2715176"/>
                <a:gd name="connsiteX17" fmla="*/ 0 w 3040939"/>
                <a:gd name="connsiteY17" fmla="*/ 1867959 h 2715176"/>
                <a:gd name="connsiteX18" fmla="*/ 0 w 3040939"/>
                <a:gd name="connsiteY18" fmla="*/ 1307571 h 2715176"/>
                <a:gd name="connsiteX19" fmla="*/ 0 w 3040939"/>
                <a:gd name="connsiteY19" fmla="*/ 1307571 h 2715176"/>
                <a:gd name="connsiteX20" fmla="*/ 0 w 3040939"/>
                <a:gd name="connsiteY20" fmla="*/ 373599 h 2715176"/>
                <a:gd name="connsiteX0" fmla="*/ 0 w 3040939"/>
                <a:gd name="connsiteY0" fmla="*/ 373599 h 2680006"/>
                <a:gd name="connsiteX1" fmla="*/ 373599 w 3040939"/>
                <a:gd name="connsiteY1" fmla="*/ 0 h 2680006"/>
                <a:gd name="connsiteX2" fmla="*/ 506823 w 3040939"/>
                <a:gd name="connsiteY2" fmla="*/ 0 h 2680006"/>
                <a:gd name="connsiteX3" fmla="*/ 506823 w 3040939"/>
                <a:gd name="connsiteY3" fmla="*/ 0 h 2680006"/>
                <a:gd name="connsiteX4" fmla="*/ 1267058 w 3040939"/>
                <a:gd name="connsiteY4" fmla="*/ 0 h 2680006"/>
                <a:gd name="connsiteX5" fmla="*/ 2667340 w 3040939"/>
                <a:gd name="connsiteY5" fmla="*/ 0 h 2680006"/>
                <a:gd name="connsiteX6" fmla="*/ 3040939 w 3040939"/>
                <a:gd name="connsiteY6" fmla="*/ 373599 h 2680006"/>
                <a:gd name="connsiteX7" fmla="*/ 3040939 w 3040939"/>
                <a:gd name="connsiteY7" fmla="*/ 1307571 h 2680006"/>
                <a:gd name="connsiteX8" fmla="*/ 3040939 w 3040939"/>
                <a:gd name="connsiteY8" fmla="*/ 1307571 h 2680006"/>
                <a:gd name="connsiteX9" fmla="*/ 3040939 w 3040939"/>
                <a:gd name="connsiteY9" fmla="*/ 1867959 h 2680006"/>
                <a:gd name="connsiteX10" fmla="*/ 3040939 w 3040939"/>
                <a:gd name="connsiteY10" fmla="*/ 1867952 h 2680006"/>
                <a:gd name="connsiteX11" fmla="*/ 2667340 w 3040939"/>
                <a:gd name="connsiteY11" fmla="*/ 2241551 h 2680006"/>
                <a:gd name="connsiteX12" fmla="*/ 2031989 w 3040939"/>
                <a:gd name="connsiteY12" fmla="*/ 2241551 h 2680006"/>
                <a:gd name="connsiteX13" fmla="*/ 2179420 w 3040939"/>
                <a:gd name="connsiteY13" fmla="*/ 2680006 h 2680006"/>
                <a:gd name="connsiteX14" fmla="*/ 1438808 w 3040939"/>
                <a:gd name="connsiteY14" fmla="*/ 2285513 h 2680006"/>
                <a:gd name="connsiteX15" fmla="*/ 373599 w 3040939"/>
                <a:gd name="connsiteY15" fmla="*/ 2241551 h 2680006"/>
                <a:gd name="connsiteX16" fmla="*/ 0 w 3040939"/>
                <a:gd name="connsiteY16" fmla="*/ 1867952 h 2680006"/>
                <a:gd name="connsiteX17" fmla="*/ 0 w 3040939"/>
                <a:gd name="connsiteY17" fmla="*/ 1867959 h 2680006"/>
                <a:gd name="connsiteX18" fmla="*/ 0 w 3040939"/>
                <a:gd name="connsiteY18" fmla="*/ 1307571 h 2680006"/>
                <a:gd name="connsiteX19" fmla="*/ 0 w 3040939"/>
                <a:gd name="connsiteY19" fmla="*/ 1307571 h 2680006"/>
                <a:gd name="connsiteX20" fmla="*/ 0 w 3040939"/>
                <a:gd name="connsiteY20" fmla="*/ 373599 h 2680006"/>
                <a:gd name="connsiteX0" fmla="*/ 0 w 3040939"/>
                <a:gd name="connsiteY0" fmla="*/ 373599 h 2680006"/>
                <a:gd name="connsiteX1" fmla="*/ 373599 w 3040939"/>
                <a:gd name="connsiteY1" fmla="*/ 0 h 2680006"/>
                <a:gd name="connsiteX2" fmla="*/ 506823 w 3040939"/>
                <a:gd name="connsiteY2" fmla="*/ 0 h 2680006"/>
                <a:gd name="connsiteX3" fmla="*/ 506823 w 3040939"/>
                <a:gd name="connsiteY3" fmla="*/ 0 h 2680006"/>
                <a:gd name="connsiteX4" fmla="*/ 1267058 w 3040939"/>
                <a:gd name="connsiteY4" fmla="*/ 0 h 2680006"/>
                <a:gd name="connsiteX5" fmla="*/ 2667340 w 3040939"/>
                <a:gd name="connsiteY5" fmla="*/ 0 h 2680006"/>
                <a:gd name="connsiteX6" fmla="*/ 3040939 w 3040939"/>
                <a:gd name="connsiteY6" fmla="*/ 373599 h 2680006"/>
                <a:gd name="connsiteX7" fmla="*/ 3040939 w 3040939"/>
                <a:gd name="connsiteY7" fmla="*/ 1307571 h 2680006"/>
                <a:gd name="connsiteX8" fmla="*/ 3040939 w 3040939"/>
                <a:gd name="connsiteY8" fmla="*/ 1307571 h 2680006"/>
                <a:gd name="connsiteX9" fmla="*/ 3040939 w 3040939"/>
                <a:gd name="connsiteY9" fmla="*/ 1867959 h 2680006"/>
                <a:gd name="connsiteX10" fmla="*/ 3040939 w 3040939"/>
                <a:gd name="connsiteY10" fmla="*/ 1867952 h 2680006"/>
                <a:gd name="connsiteX11" fmla="*/ 2667340 w 3040939"/>
                <a:gd name="connsiteY11" fmla="*/ 2241551 h 2680006"/>
                <a:gd name="connsiteX12" fmla="*/ 2031989 w 3040939"/>
                <a:gd name="connsiteY12" fmla="*/ 2241551 h 2680006"/>
                <a:gd name="connsiteX13" fmla="*/ 2179420 w 3040939"/>
                <a:gd name="connsiteY13" fmla="*/ 2680006 h 2680006"/>
                <a:gd name="connsiteX14" fmla="*/ 1456393 w 3040939"/>
                <a:gd name="connsiteY14" fmla="*/ 2259136 h 2680006"/>
                <a:gd name="connsiteX15" fmla="*/ 373599 w 3040939"/>
                <a:gd name="connsiteY15" fmla="*/ 2241551 h 2680006"/>
                <a:gd name="connsiteX16" fmla="*/ 0 w 3040939"/>
                <a:gd name="connsiteY16" fmla="*/ 1867952 h 2680006"/>
                <a:gd name="connsiteX17" fmla="*/ 0 w 3040939"/>
                <a:gd name="connsiteY17" fmla="*/ 1867959 h 2680006"/>
                <a:gd name="connsiteX18" fmla="*/ 0 w 3040939"/>
                <a:gd name="connsiteY18" fmla="*/ 1307571 h 2680006"/>
                <a:gd name="connsiteX19" fmla="*/ 0 w 3040939"/>
                <a:gd name="connsiteY19" fmla="*/ 1307571 h 2680006"/>
                <a:gd name="connsiteX20" fmla="*/ 0 w 3040939"/>
                <a:gd name="connsiteY20" fmla="*/ 373599 h 2680006"/>
                <a:gd name="connsiteX0" fmla="*/ 0 w 3040939"/>
                <a:gd name="connsiteY0" fmla="*/ 373599 h 2680006"/>
                <a:gd name="connsiteX1" fmla="*/ 373599 w 3040939"/>
                <a:gd name="connsiteY1" fmla="*/ 0 h 2680006"/>
                <a:gd name="connsiteX2" fmla="*/ 506823 w 3040939"/>
                <a:gd name="connsiteY2" fmla="*/ 0 h 2680006"/>
                <a:gd name="connsiteX3" fmla="*/ 506823 w 3040939"/>
                <a:gd name="connsiteY3" fmla="*/ 0 h 2680006"/>
                <a:gd name="connsiteX4" fmla="*/ 1267058 w 3040939"/>
                <a:gd name="connsiteY4" fmla="*/ 0 h 2680006"/>
                <a:gd name="connsiteX5" fmla="*/ 2667340 w 3040939"/>
                <a:gd name="connsiteY5" fmla="*/ 0 h 2680006"/>
                <a:gd name="connsiteX6" fmla="*/ 3040939 w 3040939"/>
                <a:gd name="connsiteY6" fmla="*/ 373599 h 2680006"/>
                <a:gd name="connsiteX7" fmla="*/ 3040939 w 3040939"/>
                <a:gd name="connsiteY7" fmla="*/ 1307571 h 2680006"/>
                <a:gd name="connsiteX8" fmla="*/ 3040939 w 3040939"/>
                <a:gd name="connsiteY8" fmla="*/ 1307571 h 2680006"/>
                <a:gd name="connsiteX9" fmla="*/ 3040939 w 3040939"/>
                <a:gd name="connsiteY9" fmla="*/ 1867959 h 2680006"/>
                <a:gd name="connsiteX10" fmla="*/ 3040939 w 3040939"/>
                <a:gd name="connsiteY10" fmla="*/ 1867952 h 2680006"/>
                <a:gd name="connsiteX11" fmla="*/ 2667340 w 3040939"/>
                <a:gd name="connsiteY11" fmla="*/ 2241551 h 2680006"/>
                <a:gd name="connsiteX12" fmla="*/ 2190250 w 3040939"/>
                <a:gd name="connsiteY12" fmla="*/ 2250343 h 2680006"/>
                <a:gd name="connsiteX13" fmla="*/ 2179420 w 3040939"/>
                <a:gd name="connsiteY13" fmla="*/ 2680006 h 2680006"/>
                <a:gd name="connsiteX14" fmla="*/ 1456393 w 3040939"/>
                <a:gd name="connsiteY14" fmla="*/ 2259136 h 2680006"/>
                <a:gd name="connsiteX15" fmla="*/ 373599 w 3040939"/>
                <a:gd name="connsiteY15" fmla="*/ 2241551 h 2680006"/>
                <a:gd name="connsiteX16" fmla="*/ 0 w 3040939"/>
                <a:gd name="connsiteY16" fmla="*/ 1867952 h 2680006"/>
                <a:gd name="connsiteX17" fmla="*/ 0 w 3040939"/>
                <a:gd name="connsiteY17" fmla="*/ 1867959 h 2680006"/>
                <a:gd name="connsiteX18" fmla="*/ 0 w 3040939"/>
                <a:gd name="connsiteY18" fmla="*/ 1307571 h 2680006"/>
                <a:gd name="connsiteX19" fmla="*/ 0 w 3040939"/>
                <a:gd name="connsiteY19" fmla="*/ 1307571 h 2680006"/>
                <a:gd name="connsiteX20" fmla="*/ 0 w 3040939"/>
                <a:gd name="connsiteY20" fmla="*/ 373599 h 2680006"/>
                <a:gd name="connsiteX0" fmla="*/ 0 w 3040939"/>
                <a:gd name="connsiteY0" fmla="*/ 373599 h 2680006"/>
                <a:gd name="connsiteX1" fmla="*/ 373599 w 3040939"/>
                <a:gd name="connsiteY1" fmla="*/ 0 h 2680006"/>
                <a:gd name="connsiteX2" fmla="*/ 506823 w 3040939"/>
                <a:gd name="connsiteY2" fmla="*/ 0 h 2680006"/>
                <a:gd name="connsiteX3" fmla="*/ 506823 w 3040939"/>
                <a:gd name="connsiteY3" fmla="*/ 0 h 2680006"/>
                <a:gd name="connsiteX4" fmla="*/ 1267058 w 3040939"/>
                <a:gd name="connsiteY4" fmla="*/ 0 h 2680006"/>
                <a:gd name="connsiteX5" fmla="*/ 2667340 w 3040939"/>
                <a:gd name="connsiteY5" fmla="*/ 0 h 2680006"/>
                <a:gd name="connsiteX6" fmla="*/ 3040939 w 3040939"/>
                <a:gd name="connsiteY6" fmla="*/ 373599 h 2680006"/>
                <a:gd name="connsiteX7" fmla="*/ 3040939 w 3040939"/>
                <a:gd name="connsiteY7" fmla="*/ 1307571 h 2680006"/>
                <a:gd name="connsiteX8" fmla="*/ 3040939 w 3040939"/>
                <a:gd name="connsiteY8" fmla="*/ 1307571 h 2680006"/>
                <a:gd name="connsiteX9" fmla="*/ 3040939 w 3040939"/>
                <a:gd name="connsiteY9" fmla="*/ 1867959 h 2680006"/>
                <a:gd name="connsiteX10" fmla="*/ 3040939 w 3040939"/>
                <a:gd name="connsiteY10" fmla="*/ 1867952 h 2680006"/>
                <a:gd name="connsiteX11" fmla="*/ 2667340 w 3040939"/>
                <a:gd name="connsiteY11" fmla="*/ 2241551 h 2680006"/>
                <a:gd name="connsiteX12" fmla="*/ 2190250 w 3040939"/>
                <a:gd name="connsiteY12" fmla="*/ 2250343 h 2680006"/>
                <a:gd name="connsiteX13" fmla="*/ 2179420 w 3040939"/>
                <a:gd name="connsiteY13" fmla="*/ 2680006 h 2680006"/>
                <a:gd name="connsiteX14" fmla="*/ 1772916 w 3040939"/>
                <a:gd name="connsiteY14" fmla="*/ 2276721 h 2680006"/>
                <a:gd name="connsiteX15" fmla="*/ 373599 w 3040939"/>
                <a:gd name="connsiteY15" fmla="*/ 2241551 h 2680006"/>
                <a:gd name="connsiteX16" fmla="*/ 0 w 3040939"/>
                <a:gd name="connsiteY16" fmla="*/ 1867952 h 2680006"/>
                <a:gd name="connsiteX17" fmla="*/ 0 w 3040939"/>
                <a:gd name="connsiteY17" fmla="*/ 1867959 h 2680006"/>
                <a:gd name="connsiteX18" fmla="*/ 0 w 3040939"/>
                <a:gd name="connsiteY18" fmla="*/ 1307571 h 2680006"/>
                <a:gd name="connsiteX19" fmla="*/ 0 w 3040939"/>
                <a:gd name="connsiteY19" fmla="*/ 1307571 h 2680006"/>
                <a:gd name="connsiteX20" fmla="*/ 0 w 3040939"/>
                <a:gd name="connsiteY20" fmla="*/ 373599 h 2680006"/>
                <a:gd name="connsiteX0" fmla="*/ 0 w 3040939"/>
                <a:gd name="connsiteY0" fmla="*/ 373599 h 2680006"/>
                <a:gd name="connsiteX1" fmla="*/ 373599 w 3040939"/>
                <a:gd name="connsiteY1" fmla="*/ 0 h 2680006"/>
                <a:gd name="connsiteX2" fmla="*/ 506823 w 3040939"/>
                <a:gd name="connsiteY2" fmla="*/ 0 h 2680006"/>
                <a:gd name="connsiteX3" fmla="*/ 506823 w 3040939"/>
                <a:gd name="connsiteY3" fmla="*/ 0 h 2680006"/>
                <a:gd name="connsiteX4" fmla="*/ 1267058 w 3040939"/>
                <a:gd name="connsiteY4" fmla="*/ 0 h 2680006"/>
                <a:gd name="connsiteX5" fmla="*/ 2667340 w 3040939"/>
                <a:gd name="connsiteY5" fmla="*/ 0 h 2680006"/>
                <a:gd name="connsiteX6" fmla="*/ 3040939 w 3040939"/>
                <a:gd name="connsiteY6" fmla="*/ 373599 h 2680006"/>
                <a:gd name="connsiteX7" fmla="*/ 3040939 w 3040939"/>
                <a:gd name="connsiteY7" fmla="*/ 1307571 h 2680006"/>
                <a:gd name="connsiteX8" fmla="*/ 3040939 w 3040939"/>
                <a:gd name="connsiteY8" fmla="*/ 1307571 h 2680006"/>
                <a:gd name="connsiteX9" fmla="*/ 3040939 w 3040939"/>
                <a:gd name="connsiteY9" fmla="*/ 1867959 h 2680006"/>
                <a:gd name="connsiteX10" fmla="*/ 3040939 w 3040939"/>
                <a:gd name="connsiteY10" fmla="*/ 1867952 h 2680006"/>
                <a:gd name="connsiteX11" fmla="*/ 2667340 w 3040939"/>
                <a:gd name="connsiteY11" fmla="*/ 2241551 h 2680006"/>
                <a:gd name="connsiteX12" fmla="*/ 2190250 w 3040939"/>
                <a:gd name="connsiteY12" fmla="*/ 2250343 h 2680006"/>
                <a:gd name="connsiteX13" fmla="*/ 2179420 w 3040939"/>
                <a:gd name="connsiteY13" fmla="*/ 2680006 h 2680006"/>
                <a:gd name="connsiteX14" fmla="*/ 1781709 w 3040939"/>
                <a:gd name="connsiteY14" fmla="*/ 2250344 h 2680006"/>
                <a:gd name="connsiteX15" fmla="*/ 373599 w 3040939"/>
                <a:gd name="connsiteY15" fmla="*/ 2241551 h 2680006"/>
                <a:gd name="connsiteX16" fmla="*/ 0 w 3040939"/>
                <a:gd name="connsiteY16" fmla="*/ 1867952 h 2680006"/>
                <a:gd name="connsiteX17" fmla="*/ 0 w 3040939"/>
                <a:gd name="connsiteY17" fmla="*/ 1867959 h 2680006"/>
                <a:gd name="connsiteX18" fmla="*/ 0 w 3040939"/>
                <a:gd name="connsiteY18" fmla="*/ 1307571 h 2680006"/>
                <a:gd name="connsiteX19" fmla="*/ 0 w 3040939"/>
                <a:gd name="connsiteY19" fmla="*/ 1307571 h 2680006"/>
                <a:gd name="connsiteX20" fmla="*/ 0 w 3040939"/>
                <a:gd name="connsiteY20" fmla="*/ 373599 h 26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0939" h="2680006">
                  <a:moveTo>
                    <a:pt x="0" y="373599"/>
                  </a:moveTo>
                  <a:cubicBezTo>
                    <a:pt x="0" y="167266"/>
                    <a:pt x="167266" y="0"/>
                    <a:pt x="373599" y="0"/>
                  </a:cubicBezTo>
                  <a:lnTo>
                    <a:pt x="506823" y="0"/>
                  </a:lnTo>
                  <a:lnTo>
                    <a:pt x="506823" y="0"/>
                  </a:lnTo>
                  <a:lnTo>
                    <a:pt x="1267058" y="0"/>
                  </a:lnTo>
                  <a:lnTo>
                    <a:pt x="2667340" y="0"/>
                  </a:lnTo>
                  <a:cubicBezTo>
                    <a:pt x="2873673" y="0"/>
                    <a:pt x="3040939" y="167266"/>
                    <a:pt x="3040939" y="373599"/>
                  </a:cubicBezTo>
                  <a:lnTo>
                    <a:pt x="3040939" y="1307571"/>
                  </a:lnTo>
                  <a:lnTo>
                    <a:pt x="3040939" y="1307571"/>
                  </a:lnTo>
                  <a:lnTo>
                    <a:pt x="3040939" y="1867959"/>
                  </a:lnTo>
                  <a:lnTo>
                    <a:pt x="3040939" y="1867952"/>
                  </a:lnTo>
                  <a:cubicBezTo>
                    <a:pt x="3040939" y="2074285"/>
                    <a:pt x="2873673" y="2241551"/>
                    <a:pt x="2667340" y="2241551"/>
                  </a:cubicBezTo>
                  <a:lnTo>
                    <a:pt x="2190250" y="2250343"/>
                  </a:lnTo>
                  <a:lnTo>
                    <a:pt x="2179420" y="2680006"/>
                  </a:lnTo>
                  <a:lnTo>
                    <a:pt x="1781709" y="2250344"/>
                  </a:lnTo>
                  <a:lnTo>
                    <a:pt x="373599" y="2241551"/>
                  </a:lnTo>
                  <a:cubicBezTo>
                    <a:pt x="167266" y="2241551"/>
                    <a:pt x="0" y="2074285"/>
                    <a:pt x="0" y="1867952"/>
                  </a:cubicBezTo>
                  <a:lnTo>
                    <a:pt x="0" y="1867959"/>
                  </a:lnTo>
                  <a:lnTo>
                    <a:pt x="0" y="1307571"/>
                  </a:lnTo>
                  <a:lnTo>
                    <a:pt x="0" y="1307571"/>
                  </a:lnTo>
                  <a:lnTo>
                    <a:pt x="0" y="373599"/>
                  </a:lnTo>
                  <a:close/>
                </a:path>
              </a:pathLst>
            </a:custGeom>
            <a:solidFill>
              <a:srgbClr val="007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614053-27C9-411B-826D-D2BD7A63EF61}"/>
                </a:ext>
              </a:extLst>
            </p:cNvPr>
            <p:cNvSpPr txBox="1"/>
            <p:nvPr/>
          </p:nvSpPr>
          <p:spPr>
            <a:xfrm>
              <a:off x="3924911" y="2201096"/>
              <a:ext cx="1594144" cy="1862048"/>
            </a:xfrm>
            <a:prstGeom prst="rect">
              <a:avLst/>
            </a:prstGeom>
            <a:noFill/>
            <a:effectLst>
              <a:outerShdw blurRad="143123" dist="62408" dir="2460000" algn="ctr" rotWithShape="0">
                <a:srgbClr val="000000">
                  <a:alpha val="9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8AFDDF-0374-464B-BB0B-1EDF98A3BEC9}"/>
                </a:ext>
              </a:extLst>
            </p:cNvPr>
            <p:cNvSpPr txBox="1"/>
            <p:nvPr/>
          </p:nvSpPr>
          <p:spPr>
            <a:xfrm>
              <a:off x="6413134" y="2702396"/>
              <a:ext cx="1594144" cy="1862048"/>
            </a:xfrm>
            <a:prstGeom prst="rect">
              <a:avLst/>
            </a:prstGeom>
            <a:noFill/>
            <a:effectLst>
              <a:outerShdw blurRad="143123" dist="62408" dir="2460000" algn="ctr" rotWithShape="0">
                <a:srgbClr val="000000">
                  <a:alpha val="9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20347C-4F13-4C88-8E23-FA8CF33FB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68350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Question &amp; Answers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73B7A1-BE01-410D-8459-A8DE71E7D442}"/>
              </a:ext>
            </a:extLst>
          </p:cNvPr>
          <p:cNvCxnSpPr>
            <a:cxnSpLocks/>
          </p:cNvCxnSpPr>
          <p:nvPr userDrawn="1"/>
        </p:nvCxnSpPr>
        <p:spPr>
          <a:xfrm>
            <a:off x="922667" y="1173961"/>
            <a:ext cx="10431133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7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96E0832-C9C8-4A1F-94F2-32906E5B2569}"/>
              </a:ext>
            </a:extLst>
          </p:cNvPr>
          <p:cNvSpPr txBox="1">
            <a:spLocks/>
          </p:cNvSpPr>
          <p:nvPr userDrawn="1"/>
        </p:nvSpPr>
        <p:spPr>
          <a:xfrm>
            <a:off x="5572760" y="6356350"/>
            <a:ext cx="104648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DD70B6-559E-4306-9157-9A8DC6DF3C6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17DB0-BC41-4478-8264-7FCEF777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61BC9-566D-4CCB-840D-73C9C722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60F297A6-53D6-475C-8784-672C21ACC7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360" y="6247087"/>
            <a:ext cx="1017016" cy="4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2" r:id="rId3"/>
    <p:sldLayoutId id="2147483650" r:id="rId4"/>
    <p:sldLayoutId id="2147483664" r:id="rId5"/>
    <p:sldLayoutId id="2147483651" r:id="rId6"/>
    <p:sldLayoutId id="2147483652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2B62F-8494-4C4B-9F44-0749D0637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2114" y="4410222"/>
            <a:ext cx="9820141" cy="4085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OEB Staff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9273E6-4AC5-9546-BC81-2D102C1E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373" y="3072123"/>
            <a:ext cx="10515600" cy="12513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400">
                <a:latin typeface="Arial"/>
                <a:cs typeface="Arial"/>
              </a:rPr>
              <a:t>Enbridge Gas Inc.</a:t>
            </a:r>
            <a:br>
              <a:rPr lang="en-US" sz="4400">
                <a:latin typeface="Arial"/>
                <a:cs typeface="Arial"/>
              </a:rPr>
            </a:br>
            <a:r>
              <a:rPr lang="en-US" sz="4400">
                <a:latin typeface="Arial"/>
                <a:cs typeface="Arial"/>
              </a:rPr>
              <a:t>5-Year Natural Gas Supply Plan</a:t>
            </a:r>
            <a:br>
              <a:rPr lang="en-US" sz="4400">
                <a:latin typeface="Arial"/>
                <a:cs typeface="Arial"/>
              </a:rPr>
            </a:br>
            <a:r>
              <a:rPr lang="en-US" sz="4400">
                <a:latin typeface="Arial"/>
                <a:cs typeface="Arial"/>
              </a:rPr>
              <a:t>EB-2025-0065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4BD92A0-9024-8944-913A-A39CD7FE0635}"/>
              </a:ext>
            </a:extLst>
          </p:cNvPr>
          <p:cNvSpPr txBox="1">
            <a:spLocks/>
          </p:cNvSpPr>
          <p:nvPr/>
        </p:nvSpPr>
        <p:spPr>
          <a:xfrm>
            <a:off x="1132113" y="5433479"/>
            <a:ext cx="9820141" cy="408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66F934-3D6A-B944-AB0F-DCFEE7DB4C03}"/>
              </a:ext>
            </a:extLst>
          </p:cNvPr>
          <p:cNvSpPr txBox="1">
            <a:spLocks/>
          </p:cNvSpPr>
          <p:nvPr/>
        </p:nvSpPr>
        <p:spPr>
          <a:xfrm>
            <a:off x="1117598" y="5776309"/>
            <a:ext cx="9820141" cy="408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May 15, 2025</a:t>
            </a:r>
          </a:p>
        </p:txBody>
      </p:sp>
    </p:spTree>
    <p:extLst>
      <p:ext uri="{BB962C8B-B14F-4D97-AF65-F5344CB8AC3E}">
        <p14:creationId xmlns:p14="http://schemas.microsoft.com/office/powerpoint/2010/main" val="40171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15C5-A2EC-26E7-A233-36F4AB20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Hearing Schedule</a:t>
            </a:r>
            <a:endParaRPr lang="en-CA"/>
          </a:p>
        </p:txBody>
      </p:sp>
      <p:pic>
        <p:nvPicPr>
          <p:cNvPr id="7" name="Content Placeholder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4D6B3562-F9A7-6DB6-449F-DCB3F043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640"/>
            <a:ext cx="10853057" cy="4774473"/>
          </a:xfrm>
        </p:spPr>
      </p:pic>
    </p:spTree>
    <p:extLst>
      <p:ext uri="{BB962C8B-B14F-4D97-AF65-F5344CB8AC3E}">
        <p14:creationId xmlns:p14="http://schemas.microsoft.com/office/powerpoint/2010/main" val="326357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E8F4-3344-C41C-A737-84991615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Hearing Schedule</a:t>
            </a:r>
            <a:endParaRPr lang="en-CA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88312F-DDB8-B957-BB35-77B2DD554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4257"/>
            <a:ext cx="10515600" cy="4669972"/>
          </a:xfrm>
        </p:spPr>
      </p:pic>
    </p:spTree>
    <p:extLst>
      <p:ext uri="{BB962C8B-B14F-4D97-AF65-F5344CB8AC3E}">
        <p14:creationId xmlns:p14="http://schemas.microsoft.com/office/powerpoint/2010/main" val="412870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2737-5325-74E9-5AE0-F1E5F807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Hearing Schedule</a:t>
            </a:r>
            <a:endParaRPr lang="en-CA"/>
          </a:p>
        </p:txBody>
      </p:sp>
      <p:pic>
        <p:nvPicPr>
          <p:cNvPr id="7" name="Content Placeholder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9749B40A-42DA-41AA-3233-1AC7B6F5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1426029"/>
            <a:ext cx="10591800" cy="4637314"/>
          </a:xfrm>
        </p:spPr>
      </p:pic>
    </p:spTree>
    <p:extLst>
      <p:ext uri="{BB962C8B-B14F-4D97-AF65-F5344CB8AC3E}">
        <p14:creationId xmlns:p14="http://schemas.microsoft.com/office/powerpoint/2010/main" val="215702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58E45-856C-9BEE-DB59-85996B51C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4D49-93C9-5781-7F45-D332A826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Hearing Schedule</a:t>
            </a:r>
            <a:endParaRPr lang="en-CA"/>
          </a:p>
        </p:txBody>
      </p:sp>
      <p:pic>
        <p:nvPicPr>
          <p:cNvPr id="6" name="Content Placeholder 5" descr="A close-up of a table&#10;&#10;AI-generated content may be incorrect.">
            <a:extLst>
              <a:ext uri="{FF2B5EF4-FFF2-40B4-BE49-F238E27FC236}">
                <a16:creationId xmlns:a16="http://schemas.microsoft.com/office/drawing/2014/main" id="{DD8298DF-5CB1-174B-2BA6-5A82C0D85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36915"/>
            <a:ext cx="10700656" cy="4386942"/>
          </a:xfrm>
        </p:spPr>
      </p:pic>
    </p:spTree>
    <p:extLst>
      <p:ext uri="{BB962C8B-B14F-4D97-AF65-F5344CB8AC3E}">
        <p14:creationId xmlns:p14="http://schemas.microsoft.com/office/powerpoint/2010/main" val="218464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CAB0E-473C-FD8D-18FC-C763BDDC0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6DF1-98F0-16A2-C4F6-71FA25DA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Hearing Schedule</a:t>
            </a:r>
            <a:endParaRPr lang="en-CA"/>
          </a:p>
        </p:txBody>
      </p:sp>
      <p:pic>
        <p:nvPicPr>
          <p:cNvPr id="11" name="Content Placeholder 10" descr="A screenshot of a document&#10;&#10;AI-generated content may be incorrect.">
            <a:extLst>
              <a:ext uri="{FF2B5EF4-FFF2-40B4-BE49-F238E27FC236}">
                <a16:creationId xmlns:a16="http://schemas.microsoft.com/office/drawing/2014/main" id="{9ED68E45-A011-D463-E9BF-F1721946E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0640"/>
            <a:ext cx="10515600" cy="4770983"/>
          </a:xfrm>
        </p:spPr>
      </p:pic>
    </p:spTree>
    <p:extLst>
      <p:ext uri="{BB962C8B-B14F-4D97-AF65-F5344CB8AC3E}">
        <p14:creationId xmlns:p14="http://schemas.microsoft.com/office/powerpoint/2010/main" val="89387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3DEB-AC85-7559-40C9-C23EF770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OEB – web page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28C2-38E5-927B-A216-EAFE58AC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05"/>
            <a:ext cx="10515600" cy="466344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The</a:t>
            </a:r>
            <a:r>
              <a:rPr lang="en-US" sz="2800" dirty="0">
                <a:latin typeface="Arial"/>
                <a:cs typeface="Arial"/>
              </a:rPr>
              <a:t> OEB plans to present case documents on a dedicated web page for the application, in order to make them more user-friendly.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page will be located on the Major Applications section of the website.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dirty="0"/>
              <a:t>Case documents will be presented by each phase of the proceeding.</a:t>
            </a:r>
            <a:endParaRPr lang="en-US" dirty="0">
              <a:cs typeface="Arial" panose="020B0604020202020204"/>
            </a:endParaRPr>
          </a:p>
          <a:p>
            <a:pPr lvl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Regulatory Document Search (RDS) will continue to house the official record.</a:t>
            </a:r>
            <a:endParaRPr lang="en-US" dirty="0">
              <a:cs typeface="Arial" panose="020B0604020202020204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Each stage of the hearing will be illustrated through a graphic timeline.</a:t>
            </a:r>
            <a:endParaRPr lang="en-US" dirty="0">
              <a:cs typeface="Arial" panose="020B0604020202020204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Feedback on what changes or additional information would be useful is welcome. </a:t>
            </a: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626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96C1-DF8A-7D28-3451-960E858C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Confidential Documents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A60F-F348-F5AD-A126-AEA5203A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754"/>
            <a:ext cx="10515600" cy="4727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</a:pPr>
            <a:r>
              <a:rPr lang="en-US" dirty="0"/>
              <a:t>Confidential documents will continue to be filed through the Regulatory Electronic Submission System</a:t>
            </a:r>
            <a:endParaRPr lang="en-US" dirty="0">
              <a:cs typeface="Arial" panose="020B060402020202020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dirty="0"/>
              <a:t>OEB will host the site; Enbridge Gas will control the documents. </a:t>
            </a:r>
            <a:endParaRPr lang="en-US" dirty="0">
              <a:cs typeface="Arial" panose="020B060402020202020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dirty="0"/>
              <a:t>Access will be provided to parties who have signed the Declaration and Undertaking and once the applicant has confirmed they don’t oppose the party receiving the information.</a:t>
            </a:r>
            <a:endParaRPr lang="en-US" dirty="0">
              <a:cs typeface="Arial" panose="020B060402020202020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dirty="0"/>
              <a:t>Files will be password-protected in a view-only mode.</a:t>
            </a:r>
            <a:endParaRPr lang="en-US" dirty="0">
              <a:cs typeface="Arial" panose="020B0604020202020204"/>
            </a:endParaRPr>
          </a:p>
          <a:p>
            <a:pPr marL="0" indent="0">
              <a:lnSpc>
                <a:spcPct val="120000"/>
              </a:lnSpc>
              <a:buNone/>
            </a:pPr>
            <a:endParaRPr lang="en-CA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522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C25F-77E1-48CB-A0E2-3B8B893C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0F1BE3-D625-4176-B75F-26DE07782EA4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48835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>
                    <a:lumMod val="10000"/>
                  </a:schemeClr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7399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AF8F-D48E-D11C-2D72-4E4F0F3E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0481C-1C81-7302-BCFC-0CA6F6295786}"/>
              </a:ext>
            </a:extLst>
          </p:cNvPr>
          <p:cNvSpPr txBox="1"/>
          <p:nvPr/>
        </p:nvSpPr>
        <p:spPr>
          <a:xfrm>
            <a:off x="2343239" y="2150478"/>
            <a:ext cx="70900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Hearing Schedules</a:t>
            </a:r>
            <a:endParaRPr lang="en-CA" sz="2600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B6446-E786-8EF4-2DE5-64A5436F0EF2}"/>
              </a:ext>
            </a:extLst>
          </p:cNvPr>
          <p:cNvSpPr txBox="1"/>
          <p:nvPr/>
        </p:nvSpPr>
        <p:spPr>
          <a:xfrm>
            <a:off x="2343238" y="3311155"/>
            <a:ext cx="70898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and Web-Drawer Updates</a:t>
            </a:r>
            <a:endParaRPr lang="en-CA" sz="2600" b="1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710A1-ABFF-A3A4-AF30-BB841AE12FA6}"/>
              </a:ext>
            </a:extLst>
          </p:cNvPr>
          <p:cNvSpPr txBox="1"/>
          <p:nvPr/>
        </p:nvSpPr>
        <p:spPr>
          <a:xfrm>
            <a:off x="2343239" y="4375311"/>
            <a:ext cx="8218081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Process for Accessing Confidential Filings</a:t>
            </a:r>
            <a:endParaRPr lang="en-CA" sz="2600" b="1">
              <a:solidFill>
                <a:schemeClr val="bg1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Graphic 27">
            <a:extLst>
              <a:ext uri="{FF2B5EF4-FFF2-40B4-BE49-F238E27FC236}">
                <a16:creationId xmlns:a16="http://schemas.microsoft.com/office/drawing/2014/main" id="{3DE5CCA9-C0B9-4620-888F-AABFDBC6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226" y="3146174"/>
            <a:ext cx="995411" cy="79162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0CEC049-3508-4D46-B6D1-ADBC90A4B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7" y="4236023"/>
            <a:ext cx="871589" cy="791627"/>
          </a:xfrm>
          <a:prstGeom prst="rect">
            <a:avLst/>
          </a:prstGeom>
        </p:spPr>
      </p:pic>
      <p:pic>
        <p:nvPicPr>
          <p:cNvPr id="9" name="Graphic 15">
            <a:extLst>
              <a:ext uri="{FF2B5EF4-FFF2-40B4-BE49-F238E27FC236}">
                <a16:creationId xmlns:a16="http://schemas.microsoft.com/office/drawing/2014/main" id="{1D05179A-65D8-4A60-87AC-953CC85F5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622" y="1901754"/>
            <a:ext cx="747794" cy="9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EAB4-B42F-3021-61E1-D795AC1A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Draft Hearing Schedules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DC84-BFA5-6695-66E2-3849D752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4"/>
            <a:ext cx="10515600" cy="4277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40000"/>
              </a:lnSpc>
              <a:spcAft>
                <a:spcPts val="1200"/>
              </a:spcAft>
            </a:pPr>
            <a:r>
              <a:rPr lang="en-US" sz="2600" dirty="0">
                <a:latin typeface="Arial"/>
                <a:cs typeface="Arial"/>
              </a:rPr>
              <a:t>The objective of this session is to get input on the draft schedules, including the specific procedural steps and their timing. </a:t>
            </a:r>
          </a:p>
          <a:p>
            <a:pPr marL="342900" indent="-342900">
              <a:lnSpc>
                <a:spcPct val="140000"/>
              </a:lnSpc>
              <a:spcAft>
                <a:spcPts val="1200"/>
              </a:spcAft>
            </a:pPr>
            <a:r>
              <a:rPr lang="en-US" sz="2600" dirty="0">
                <a:latin typeface="Arial"/>
                <a:cs typeface="Arial"/>
              </a:rPr>
              <a:t>The draft schedules were developed by OEB staff (subject to panel approval at a later date). </a:t>
            </a:r>
          </a:p>
          <a:p>
            <a:pPr marL="342900" indent="-342900">
              <a:lnSpc>
                <a:spcPct val="140000"/>
              </a:lnSpc>
              <a:spcAft>
                <a:spcPts val="12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schedules are provided for discussion and are subject to change.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422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9D80-CA1B-6565-3996-C640D995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Draft Hearing Schedules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4600-E88A-3CD2-7B79-282B88AC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884"/>
            <a:ext cx="10515600" cy="4483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0076A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</a:t>
            </a:r>
            <a:r>
              <a:rPr lang="en-US" sz="2800" dirty="0">
                <a:latin typeface="Arial"/>
                <a:cs typeface="Arial"/>
              </a:rPr>
              <a:t>he draft hearing schedules are based on the </a:t>
            </a:r>
            <a:r>
              <a:rPr lang="en-US" sz="2800" b="1" dirty="0">
                <a:latin typeface="Arial"/>
                <a:cs typeface="Arial"/>
              </a:rPr>
              <a:t>Greater than $500 </a:t>
            </a:r>
            <a:r>
              <a:rPr lang="en-US" b="1" dirty="0">
                <a:latin typeface="Arial"/>
                <a:cs typeface="Arial"/>
              </a:rPr>
              <a:t>million</a:t>
            </a:r>
            <a:r>
              <a:rPr lang="en-US" sz="2800" b="1" dirty="0">
                <a:latin typeface="Arial"/>
                <a:cs typeface="Arial"/>
              </a:rPr>
              <a:t> revenue requirement </a:t>
            </a:r>
            <a:r>
              <a:rPr lang="en-US" dirty="0">
                <a:latin typeface="Arial"/>
                <a:cs typeface="Arial"/>
              </a:rPr>
              <a:t>performance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standard</a:t>
            </a:r>
            <a:r>
              <a:rPr lang="en-US" sz="2800" dirty="0">
                <a:latin typeface="Arial"/>
                <a:cs typeface="Arial"/>
              </a:rPr>
              <a:t> – i.e</a:t>
            </a:r>
            <a:r>
              <a:rPr lang="en-US" dirty="0">
                <a:latin typeface="Arial"/>
                <a:cs typeface="Arial"/>
              </a:rPr>
              <a:t>.,</a:t>
            </a:r>
            <a:r>
              <a:rPr lang="en-US" sz="2800" dirty="0">
                <a:latin typeface="Arial"/>
                <a:cs typeface="Arial"/>
              </a:rPr>
              <a:t> a decision within 355 days of determining the application is complete.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734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BB51-0C9C-5EBF-FAD7-3EE50819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835"/>
          </a:xfrm>
        </p:spPr>
        <p:txBody>
          <a:bodyPr>
            <a:normAutofit fontScale="90000"/>
          </a:bodyPr>
          <a:lstStyle/>
          <a:p>
            <a:r>
              <a:rPr lang="en-US" sz="3600"/>
              <a:t>Greater than $500 Million Revenue Requirement Performance Standard</a:t>
            </a:r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85518-113D-324D-22E2-28B21B20C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487695"/>
            <a:ext cx="10830339" cy="48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B08D-BB83-A430-ED39-57C8F0A8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Hearing Schedules - Options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B759-1B54-5306-A084-E1FDABB3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541"/>
            <a:ext cx="10515600" cy="4124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</a:pPr>
            <a:r>
              <a:rPr lang="en-US">
                <a:latin typeface="Arial"/>
                <a:cs typeface="Arial"/>
              </a:rPr>
              <a:t>For discussion, OEB staff have developed draft schedules based on Enbridge Gas’s filing date of May 1, 2025 </a:t>
            </a:r>
            <a:endParaRPr lang="en-US"/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en-US">
                <a:latin typeface="Arial"/>
                <a:cs typeface="Arial"/>
              </a:rPr>
              <a:t>OEB staff have mapped out five scenarios: 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400">
                <a:latin typeface="Arial"/>
                <a:cs typeface="Arial"/>
              </a:rPr>
              <a:t>Substantial Settlement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400">
                <a:latin typeface="Arial"/>
                <a:cs typeface="Arial"/>
              </a:rPr>
              <a:t>No Settlement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400">
                <a:latin typeface="Arial"/>
                <a:cs typeface="Arial"/>
              </a:rPr>
              <a:t>Partial Settlement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400">
                <a:latin typeface="Arial"/>
                <a:cs typeface="Arial"/>
              </a:rPr>
              <a:t>Full Settlement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400">
                <a:latin typeface="Arial"/>
                <a:cs typeface="Arial"/>
              </a:rPr>
              <a:t>No settlement conference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  <a:p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69612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FB8F-7F72-296F-1B38-2586D5E4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Hearing Schedule</a:t>
            </a:r>
            <a:endParaRPr lang="en-CA"/>
          </a:p>
        </p:txBody>
      </p:sp>
      <p:pic>
        <p:nvPicPr>
          <p:cNvPr id="11" name="Content Placeholder 10" descr="A screenshot of a document&#10;&#10;AI-generated content may be incorrect.">
            <a:extLst>
              <a:ext uri="{FF2B5EF4-FFF2-40B4-BE49-F238E27FC236}">
                <a16:creationId xmlns:a16="http://schemas.microsoft.com/office/drawing/2014/main" id="{D36BCD02-C8E5-55C9-9534-FEA43A318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640"/>
            <a:ext cx="10624457" cy="4763589"/>
          </a:xfrm>
        </p:spPr>
      </p:pic>
    </p:spTree>
    <p:extLst>
      <p:ext uri="{BB962C8B-B14F-4D97-AF65-F5344CB8AC3E}">
        <p14:creationId xmlns:p14="http://schemas.microsoft.com/office/powerpoint/2010/main" val="160360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D533-C7E9-0852-1987-91496617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Draft Hearing Schedule</a:t>
            </a:r>
          </a:p>
        </p:txBody>
      </p:sp>
      <p:pic>
        <p:nvPicPr>
          <p:cNvPr id="7" name="Content Placeholder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4612702-3877-FCDE-972A-59BE568E1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04257"/>
            <a:ext cx="10798629" cy="4724400"/>
          </a:xfrm>
        </p:spPr>
      </p:pic>
    </p:spTree>
    <p:extLst>
      <p:ext uri="{BB962C8B-B14F-4D97-AF65-F5344CB8AC3E}">
        <p14:creationId xmlns:p14="http://schemas.microsoft.com/office/powerpoint/2010/main" val="165282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30A5-1D7A-893F-AC28-9B2840AD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514"/>
          </a:xfrm>
        </p:spPr>
        <p:txBody>
          <a:bodyPr anchor="ctr">
            <a:normAutofit/>
          </a:bodyPr>
          <a:lstStyle/>
          <a:p>
            <a:r>
              <a:rPr lang="en-US"/>
              <a:t>Draft Hearing Schedule</a:t>
            </a:r>
            <a:endParaRPr lang="en-CA"/>
          </a:p>
        </p:txBody>
      </p:sp>
      <p:pic>
        <p:nvPicPr>
          <p:cNvPr id="9" name="Content Placeholder 8" descr="A close-up of a document&#10;&#10;AI-generated content may be incorrect.">
            <a:extLst>
              <a:ext uri="{FF2B5EF4-FFF2-40B4-BE49-F238E27FC236}">
                <a16:creationId xmlns:a16="http://schemas.microsoft.com/office/drawing/2014/main" id="{4737D9E7-3729-7BBD-E2EA-307981C16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9792"/>
            <a:ext cx="10602433" cy="4465073"/>
          </a:xfrm>
          <a:noFill/>
        </p:spPr>
      </p:pic>
    </p:spTree>
    <p:extLst>
      <p:ext uri="{BB962C8B-B14F-4D97-AF65-F5344CB8AC3E}">
        <p14:creationId xmlns:p14="http://schemas.microsoft.com/office/powerpoint/2010/main" val="14678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8E1A60"/>
      </a:dk1>
      <a:lt1>
        <a:srgbClr val="F8F8F8"/>
      </a:lt1>
      <a:dk2>
        <a:srgbClr val="8E1A60"/>
      </a:dk2>
      <a:lt2>
        <a:srgbClr val="B4188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new template  -  Read-Only" id="{327C3B58-77B6-4186-B9DF-81545C4A286A}" vid="{FD19C46F-7CC8-4CA8-8D1F-A595114BEB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DB80155740C44B70F89F1A4D0230F" ma:contentTypeVersion="13" ma:contentTypeDescription="Create a new document." ma:contentTypeScope="" ma:versionID="d6232ff08489d93094cf250ab310fba0">
  <xsd:schema xmlns:xsd="http://www.w3.org/2001/XMLSchema" xmlns:xs="http://www.w3.org/2001/XMLSchema" xmlns:p="http://schemas.microsoft.com/office/2006/metadata/properties" xmlns:ns2="ecd2d5c3-a56c-4f0a-9d5a-efd6b587e90d" xmlns:ns3="e65a1e47-6319-43cd-8b91-ab15d28f05e3" targetNamespace="http://schemas.microsoft.com/office/2006/metadata/properties" ma:root="true" ma:fieldsID="08f2b549ddfbbc7319133351827ca99e" ns2:_="" ns3:_="">
    <xsd:import namespace="ecd2d5c3-a56c-4f0a-9d5a-efd6b587e90d"/>
    <xsd:import namespace="e65a1e47-6319-43cd-8b91-ab15d28f0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d5c3-a56c-4f0a-9d5a-efd6b587e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6fef157-3fa8-492c-b9fa-e38244047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a1e47-6319-43cd-8b91-ab15d28f05e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958035-dc7a-454b-b813-bbfd600d2347}" ma:internalName="TaxCatchAll" ma:showField="CatchAllData" ma:web="e65a1e47-6319-43cd-8b91-ab15d28f05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5a1e47-6319-43cd-8b91-ab15d28f05e3" xsi:nil="true"/>
    <lcf76f155ced4ddcb4097134ff3c332f xmlns="ecd2d5c3-a56c-4f0a-9d5a-efd6b587e9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D8B8C1-1238-4878-8F8D-7E6A6A5A20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1F0008-3DCE-4D3C-8C3A-75D56484569A}">
  <ds:schemaRefs>
    <ds:schemaRef ds:uri="e65a1e47-6319-43cd-8b91-ab15d28f05e3"/>
    <ds:schemaRef ds:uri="ecd2d5c3-a56c-4f0a-9d5a-efd6b587e9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9D0D47-C92F-45A7-B645-36358DC48DBA}">
  <ds:schemaRefs>
    <ds:schemaRef ds:uri="e65a1e47-6319-43cd-8b91-ab15d28f05e3"/>
    <ds:schemaRef ds:uri="ecd2d5c3-a56c-4f0a-9d5a-efd6b587e9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OEB-Powerpoint-template-blue (4)</Template>
  <TotalTime>22</TotalTime>
  <Words>363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Office Theme</vt:lpstr>
      <vt:lpstr>Enbridge Gas Inc. 5-Year Natural Gas Supply Plan EB-2025-0065</vt:lpstr>
      <vt:lpstr>Agenda</vt:lpstr>
      <vt:lpstr>Draft Hearing Schedules</vt:lpstr>
      <vt:lpstr>Draft Hearing Schedules</vt:lpstr>
      <vt:lpstr>Greater than $500 Million Revenue Requirement Performance Standard</vt:lpstr>
      <vt:lpstr>Draft Hearing Schedules - Options</vt:lpstr>
      <vt:lpstr>Draft Hearing Schedule</vt:lpstr>
      <vt:lpstr>Draft Hearing Schedule</vt:lpstr>
      <vt:lpstr>Draft Hearing Schedule</vt:lpstr>
      <vt:lpstr>Draft Hearing Schedule</vt:lpstr>
      <vt:lpstr>Draft Hearing Schedule</vt:lpstr>
      <vt:lpstr>Draft Hearing Schedule</vt:lpstr>
      <vt:lpstr>Draft Hearing Schedule</vt:lpstr>
      <vt:lpstr>Draft Hearing Schedule</vt:lpstr>
      <vt:lpstr>OEB – web page</vt:lpstr>
      <vt:lpstr>Confidential Documents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Ashley Sanasie</dc:creator>
  <cp:lastModifiedBy>Ashley Sanasie</cp:lastModifiedBy>
  <cp:revision>2</cp:revision>
  <dcterms:created xsi:type="dcterms:W3CDTF">2023-10-02T18:59:56Z</dcterms:created>
  <dcterms:modified xsi:type="dcterms:W3CDTF">2025-05-14T03:18:25Z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0x010100BF7DB80155740C44B70F89F1A4D0230F</vt:lpwstr>
  </property>
</Properties>
</file>